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713" r:id="rId4"/>
    <p:sldMasterId id="2147483714" r:id="rId5"/>
    <p:sldMasterId id="2147483715" r:id="rId6"/>
    <p:sldMasterId id="2147483716" r:id="rId7"/>
    <p:sldMasterId id="2147483717" r:id="rId8"/>
    <p:sldMasterId id="2147483718" r:id="rId9"/>
    <p:sldMasterId id="2147483719"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Lst>
  <p:sldSz cy="5143500" cx="9144000"/>
  <p:notesSz cx="6858000" cy="9144000"/>
  <p:embeddedFontLst>
    <p:embeddedFont>
      <p:font typeface="Century Schoolbook"/>
      <p:regular r:id="rId85"/>
      <p:bold r:id="rId86"/>
      <p:italic r:id="rId87"/>
      <p:boldItalic r:id="rId88"/>
    </p:embeddedFont>
    <p:embeddedFont>
      <p:font typeface="Helvetica Neue"/>
      <p:regular r:id="rId89"/>
      <p:bold r:id="rId90"/>
      <p:italic r:id="rId91"/>
      <p:boldItalic r:id="rId92"/>
    </p:embeddedFont>
    <p:embeddedFont>
      <p:font typeface="Gill Sans"/>
      <p:regular r:id="rId93"/>
      <p:bold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886611F-3904-4FFC-975B-728C597426C7}">
  <a:tblStyle styleId="{7886611F-3904-4FFC-975B-728C597426C7}"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FE2CD"/>
          </a:solidFill>
        </a:fill>
      </a:tcStyle>
    </a:wholeTbl>
    <a:band1H>
      <a:tcTxStyle/>
    </a:band1H>
    <a:band2H>
      <a:tcTxStyle b="off" i="off"/>
      <a:tcStyle>
        <a:fill>
          <a:solidFill>
            <a:srgbClr val="FFF1E8"/>
          </a:solidFill>
        </a:fill>
      </a:tcStyle>
    </a:band2H>
    <a:band1V>
      <a:tcTxStyle/>
    </a:band1V>
    <a:band2V>
      <a:tcTxStyle/>
    </a:band2V>
    <a:lastCol>
      <a:tcTxStyle/>
    </a:lastCol>
    <a:firstCol>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firstCol>
    <a:lastRow>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lastRow>
    <a:seCell>
      <a:tcTxStyle/>
    </a:seCell>
    <a:swCell>
      <a:tcTxStyle/>
    </a:swCell>
    <a:firstRow>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84" Type="http://schemas.openxmlformats.org/officeDocument/2006/relationships/slide" Target="slides/slide73.xml"/><Relationship Id="rId83" Type="http://schemas.openxmlformats.org/officeDocument/2006/relationships/slide" Target="slides/slide72.xml"/><Relationship Id="rId42" Type="http://schemas.openxmlformats.org/officeDocument/2006/relationships/slide" Target="slides/slide31.xml"/><Relationship Id="rId86" Type="http://schemas.openxmlformats.org/officeDocument/2006/relationships/font" Target="fonts/CenturySchoolbook-bold.fntdata"/><Relationship Id="rId41" Type="http://schemas.openxmlformats.org/officeDocument/2006/relationships/slide" Target="slides/slide30.xml"/><Relationship Id="rId85" Type="http://schemas.openxmlformats.org/officeDocument/2006/relationships/font" Target="fonts/CenturySchoolbook-regular.fntdata"/><Relationship Id="rId44" Type="http://schemas.openxmlformats.org/officeDocument/2006/relationships/slide" Target="slides/slide33.xml"/><Relationship Id="rId88" Type="http://schemas.openxmlformats.org/officeDocument/2006/relationships/font" Target="fonts/CenturySchoolbook-boldItalic.fntdata"/><Relationship Id="rId43" Type="http://schemas.openxmlformats.org/officeDocument/2006/relationships/slide" Target="slides/slide32.xml"/><Relationship Id="rId87" Type="http://schemas.openxmlformats.org/officeDocument/2006/relationships/font" Target="fonts/CenturySchoolbook-italic.fntdata"/><Relationship Id="rId46" Type="http://schemas.openxmlformats.org/officeDocument/2006/relationships/slide" Target="slides/slide35.xml"/><Relationship Id="rId45" Type="http://schemas.openxmlformats.org/officeDocument/2006/relationships/slide" Target="slides/slide34.xml"/><Relationship Id="rId89" Type="http://schemas.openxmlformats.org/officeDocument/2006/relationships/font" Target="fonts/HelveticaNeue-regular.fntdata"/><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2.xml"/><Relationship Id="rId72" Type="http://schemas.openxmlformats.org/officeDocument/2006/relationships/slide" Target="slides/slide61.xml"/><Relationship Id="rId31" Type="http://schemas.openxmlformats.org/officeDocument/2006/relationships/slide" Target="slides/slide20.xml"/><Relationship Id="rId75" Type="http://schemas.openxmlformats.org/officeDocument/2006/relationships/slide" Target="slides/slide64.xml"/><Relationship Id="rId30" Type="http://schemas.openxmlformats.org/officeDocument/2006/relationships/slide" Target="slides/slide19.xml"/><Relationship Id="rId74" Type="http://schemas.openxmlformats.org/officeDocument/2006/relationships/slide" Target="slides/slide63.xml"/><Relationship Id="rId33" Type="http://schemas.openxmlformats.org/officeDocument/2006/relationships/slide" Target="slides/slide22.xml"/><Relationship Id="rId77" Type="http://schemas.openxmlformats.org/officeDocument/2006/relationships/slide" Target="slides/slide66.xml"/><Relationship Id="rId32" Type="http://schemas.openxmlformats.org/officeDocument/2006/relationships/slide" Target="slides/slide21.xml"/><Relationship Id="rId76" Type="http://schemas.openxmlformats.org/officeDocument/2006/relationships/slide" Target="slides/slide65.xml"/><Relationship Id="rId35" Type="http://schemas.openxmlformats.org/officeDocument/2006/relationships/slide" Target="slides/slide24.xml"/><Relationship Id="rId79" Type="http://schemas.openxmlformats.org/officeDocument/2006/relationships/slide" Target="slides/slide68.xml"/><Relationship Id="rId34" Type="http://schemas.openxmlformats.org/officeDocument/2006/relationships/slide" Target="slides/slide23.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slide" Target="slides/slide51.xml"/><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slide" Target="slides/slide53.xml"/><Relationship Id="rId63" Type="http://schemas.openxmlformats.org/officeDocument/2006/relationships/slide" Target="slides/slide52.xml"/><Relationship Id="rId22" Type="http://schemas.openxmlformats.org/officeDocument/2006/relationships/slide" Target="slides/slide11.xml"/><Relationship Id="rId66" Type="http://schemas.openxmlformats.org/officeDocument/2006/relationships/slide" Target="slides/slide55.xml"/><Relationship Id="rId21" Type="http://schemas.openxmlformats.org/officeDocument/2006/relationships/slide" Target="slides/slide10.xml"/><Relationship Id="rId65" Type="http://schemas.openxmlformats.org/officeDocument/2006/relationships/slide" Target="slides/slide54.xml"/><Relationship Id="rId24" Type="http://schemas.openxmlformats.org/officeDocument/2006/relationships/slide" Target="slides/slide13.xml"/><Relationship Id="rId68" Type="http://schemas.openxmlformats.org/officeDocument/2006/relationships/slide" Target="slides/slide57.xml"/><Relationship Id="rId23" Type="http://schemas.openxmlformats.org/officeDocument/2006/relationships/slide" Target="slides/slide12.xml"/><Relationship Id="rId67" Type="http://schemas.openxmlformats.org/officeDocument/2006/relationships/slide" Target="slides/slide56.xml"/><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slide" Target="slides/slide58.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94" Type="http://schemas.openxmlformats.org/officeDocument/2006/relationships/font" Target="fonts/GillSans-bold.fntdata"/><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91" Type="http://schemas.openxmlformats.org/officeDocument/2006/relationships/font" Target="fonts/HelveticaNeue-italic.fntdata"/><Relationship Id="rId90" Type="http://schemas.openxmlformats.org/officeDocument/2006/relationships/font" Target="fonts/HelveticaNeue-bold.fntdata"/><Relationship Id="rId93" Type="http://schemas.openxmlformats.org/officeDocument/2006/relationships/font" Target="fonts/GillSans-regular.fntdata"/><Relationship Id="rId92" Type="http://schemas.openxmlformats.org/officeDocument/2006/relationships/font" Target="fonts/HelveticaNeue-boldItalic.fntdata"/><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1b9e1167bb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b9e1167bb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4cbb17415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4cbb17415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1b9f434c3a_0_1854:notes"/>
          <p:cNvSpPr/>
          <p:nvPr>
            <p:ph idx="2" type="sldImg"/>
          </p:nvPr>
        </p:nvSpPr>
        <p:spPr>
          <a:xfrm>
            <a:off x="381182"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b9f434c3a_0_1854:notes"/>
          <p:cNvSpPr txBox="1"/>
          <p:nvPr>
            <p:ph idx="1" type="body"/>
          </p:nvPr>
        </p:nvSpPr>
        <p:spPr>
          <a:xfrm>
            <a:off x="685800" y="4343400"/>
            <a:ext cx="5486400" cy="4114800"/>
          </a:xfrm>
          <a:prstGeom prst="rect">
            <a:avLst/>
          </a:prstGeom>
        </p:spPr>
        <p:txBody>
          <a:bodyPr anchorCtr="0" anchor="t" bIns="91500" lIns="91500" spcFirstLastPara="1" rIns="91500" wrap="square" tIns="915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cbb174158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cbb174158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cbb17415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cbb17415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cbb174158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cbb174158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cbb174158_0_4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4cbb174158_0_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cbb174158_0_4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4cbb174158_0_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4cbb174158_0_4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4cbb174158_0_4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cbb174158_0_44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4cbb174158_0_4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cbb174158_0_49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4cbb174158_0_4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cbb17415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cbb17415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4cbb174158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4cbb174158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4cbb174158_0_5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This slide might be a little dense...</a:t>
            </a:r>
            <a:endParaRPr/>
          </a:p>
        </p:txBody>
      </p:sp>
      <p:sp>
        <p:nvSpPr>
          <p:cNvPr id="697" name="Google Shape;697;g4cbb174158_0_5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cbb174158_0_5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4cbb174158_0_5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4cbb17415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4cbb174158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4cbb174158_0_57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4cbb174158_0_5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4cbb17415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cbb17415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cbb174158_0_68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4cbb174158_0_6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4cbb174158_0_6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4cbb174158_0_6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cbb174158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cbb174158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4cbb174158_0_7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4cbb174158_0_7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1b9f434c3a_0_1842:notes"/>
          <p:cNvSpPr/>
          <p:nvPr>
            <p:ph idx="2" type="sldImg"/>
          </p:nvPr>
        </p:nvSpPr>
        <p:spPr>
          <a:xfrm>
            <a:off x="381182"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b9f434c3a_0_1842:notes"/>
          <p:cNvSpPr txBox="1"/>
          <p:nvPr>
            <p:ph idx="1" type="body"/>
          </p:nvPr>
        </p:nvSpPr>
        <p:spPr>
          <a:xfrm>
            <a:off x="685800" y="4343400"/>
            <a:ext cx="5486400" cy="4114800"/>
          </a:xfrm>
          <a:prstGeom prst="rect">
            <a:avLst/>
          </a:prstGeom>
        </p:spPr>
        <p:txBody>
          <a:bodyPr anchorCtr="0" anchor="t" bIns="91500" lIns="91500" spcFirstLastPara="1" rIns="91500" wrap="square" tIns="915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cbb174158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4cbb174158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4cbb174158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4cbb174158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4cbb174158_0_7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g4cbb174158_0_7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4cbb174158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4cbb174158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4cbb174158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4cbb174158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4cbb174158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4cbb174158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4cbb174158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4cbb174158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4cbb174158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4cbb174158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4cbb174158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cbb174158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cbb174158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cbb174158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1c4bf89c8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c4bf89c8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4cbb174158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4cbb174158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4cbb17415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4cbb17415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4cbb174158_0_9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4cbb174158_0_9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4cbb174158_0_9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g4cbb174158_0_9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4cbb174158_0_9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4cbb174158_0_9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cbb174158_0_9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g4cbb174158_0_9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cbb174158_0_9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4cbb174158_0_9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4cbb174158_0_9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4cbb174158_0_9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4cbb174158_0_10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4cbb174158_0_10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4cbb174158_0_10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4cbb174158_0_10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1b9f434c3a_0_1848:notes"/>
          <p:cNvSpPr/>
          <p:nvPr>
            <p:ph idx="2" type="sldImg"/>
          </p:nvPr>
        </p:nvSpPr>
        <p:spPr>
          <a:xfrm>
            <a:off x="381182"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b9f434c3a_0_1848:notes"/>
          <p:cNvSpPr txBox="1"/>
          <p:nvPr>
            <p:ph idx="1" type="body"/>
          </p:nvPr>
        </p:nvSpPr>
        <p:spPr>
          <a:xfrm>
            <a:off x="685800" y="4343400"/>
            <a:ext cx="5486400" cy="4114800"/>
          </a:xfrm>
          <a:prstGeom prst="rect">
            <a:avLst/>
          </a:prstGeom>
        </p:spPr>
        <p:txBody>
          <a:bodyPr anchorCtr="0" anchor="t" bIns="91500" lIns="91500" spcFirstLastPara="1" rIns="91500" wrap="square" tIns="915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g4cbb174158_0_10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4cbb174158_0_10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4cbb174158_0_10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g4cbb174158_0_10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cbb174158_0_10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g4cbb174158_0_10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4cbb174158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4cbb174158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cbb174158_0_106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g4cbb174158_0_10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4cbb174158_0_10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g4cbb174158_0_10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4cbb174158_0_1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4cbb174158_0_1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cbb174158_0_11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g4cbb174158_0_1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4cbb174158_0_11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g4cbb174158_0_1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4cbb174158_0_11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4cbb174158_0_1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cbb17415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cbb174158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4cbb174158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4cbb174158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g4cbb174158_0_11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g4cbb174158_0_1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4cbb174158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4cbb174158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4cbb174158_0_12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g4cbb174158_0_1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4cbb174158_0_12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g4cbb174158_0_1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4cbb174158_0_12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4cbb174158_0_1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g4cbb174158_0_125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g4cbb174158_0_1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cbb174158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g4cbb174158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4cbb174158_0_127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g4cbb174158_0_1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4cbb174158_0_128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g4cbb174158_0_1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cbb1741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cbb1741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4cbb174158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4cbb174158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cbb174158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4cbb174158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4cbb174158_0_13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g4cbb174158_0_1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g4cbb174158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4cbb174158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cbb17415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cbb17415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cbb17415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cbb17415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3100" lIns="93100" spcFirstLastPara="1" rIns="93100" wrap="square" tIns="93100"/>
          <a:lstStyle>
            <a:lvl1pPr lvl="0" rtl="0" algn="ctr">
              <a:spcBef>
                <a:spcPts val="0"/>
              </a:spcBef>
              <a:spcAft>
                <a:spcPts val="0"/>
              </a:spcAft>
              <a:buSzPts val="5200"/>
              <a:buFont typeface="Century Schoolbook"/>
              <a:buNone/>
              <a:defRPr sz="5200">
                <a:latin typeface="Century Schoolbook"/>
                <a:ea typeface="Century Schoolbook"/>
                <a:cs typeface="Century Schoolbook"/>
                <a:sym typeface="Century Schoolboo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3100" lIns="93100" spcFirstLastPara="1" rIns="93100" wrap="square" tIns="93100"/>
          <a:lstStyle>
            <a:lvl1pPr lvl="0"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1pPr>
            <a:lvl2pPr lvl="1"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2pPr>
            <a:lvl3pPr lvl="2"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3pPr>
            <a:lvl4pPr lvl="3"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4pPr>
            <a:lvl5pPr lvl="4"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5pPr>
            <a:lvl6pPr lvl="5"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6pPr>
            <a:lvl7pPr lvl="6"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7pPr>
            <a:lvl8pPr lvl="7"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8pPr>
            <a:lvl9pPr lvl="8"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p:nvPr/>
        </p:nvSpPr>
        <p:spPr>
          <a:xfrm>
            <a:off x="-73025" y="0"/>
            <a:ext cx="621600" cy="5221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_2">
    <p:spTree>
      <p:nvGrpSpPr>
        <p:cNvPr id="59" name="Shape 59"/>
        <p:cNvGrpSpPr/>
        <p:nvPr/>
      </p:nvGrpSpPr>
      <p:grpSpPr>
        <a:xfrm>
          <a:off x="0" y="0"/>
          <a:ext cx="0" cy="0"/>
          <a:chOff x="0" y="0"/>
          <a:chExt cx="0" cy="0"/>
        </a:xfrm>
      </p:grpSpPr>
      <p:sp>
        <p:nvSpPr>
          <p:cNvPr id="60" name="Google Shape;60;p15"/>
          <p:cNvSpPr txBox="1"/>
          <p:nvPr>
            <p:ph type="ctrTitle"/>
          </p:nvPr>
        </p:nvSpPr>
        <p:spPr>
          <a:xfrm>
            <a:off x="311708" y="744575"/>
            <a:ext cx="8520600" cy="2052600"/>
          </a:xfrm>
          <a:prstGeom prst="rect">
            <a:avLst/>
          </a:prstGeom>
        </p:spPr>
        <p:txBody>
          <a:bodyPr anchorCtr="0" anchor="b" bIns="93100" lIns="93100" spcFirstLastPara="1" rIns="93100" wrap="square" tIns="93100"/>
          <a:lstStyle>
            <a:lvl1pPr lvl="0" rtl="0" algn="ctr">
              <a:spcBef>
                <a:spcPts val="0"/>
              </a:spcBef>
              <a:spcAft>
                <a:spcPts val="0"/>
              </a:spcAft>
              <a:buSzPts val="5200"/>
              <a:buFont typeface="Century Schoolbook"/>
              <a:buNone/>
              <a:defRPr sz="5200">
                <a:latin typeface="Century Schoolbook"/>
                <a:ea typeface="Century Schoolbook"/>
                <a:cs typeface="Century Schoolbook"/>
                <a:sym typeface="Century Schoolboo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5"/>
          <p:cNvSpPr txBox="1"/>
          <p:nvPr>
            <p:ph idx="1" type="subTitle"/>
          </p:nvPr>
        </p:nvSpPr>
        <p:spPr>
          <a:xfrm>
            <a:off x="311700" y="2834125"/>
            <a:ext cx="8520600" cy="792600"/>
          </a:xfrm>
          <a:prstGeom prst="rect">
            <a:avLst/>
          </a:prstGeom>
        </p:spPr>
        <p:txBody>
          <a:bodyPr anchorCtr="0" anchor="t" bIns="93100" lIns="93100" spcFirstLastPara="1" rIns="93100" wrap="square" tIns="93100"/>
          <a:lstStyle>
            <a:lvl1pPr lvl="0"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1pPr>
            <a:lvl2pPr lvl="1"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2pPr>
            <a:lvl3pPr lvl="2"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3pPr>
            <a:lvl4pPr lvl="3"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4pPr>
            <a:lvl5pPr lvl="4"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5pPr>
            <a:lvl6pPr lvl="5"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6pPr>
            <a:lvl7pPr lvl="6"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7pPr>
            <a:lvl8pPr lvl="7"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8pPr>
            <a:lvl9pPr lvl="8"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73025" y="0"/>
            <a:ext cx="621600" cy="5221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64" name="Shape 64"/>
        <p:cNvGrpSpPr/>
        <p:nvPr/>
      </p:nvGrpSpPr>
      <p:grpSpPr>
        <a:xfrm>
          <a:off x="0" y="0"/>
          <a:ext cx="0" cy="0"/>
          <a:chOff x="0" y="0"/>
          <a:chExt cx="0" cy="0"/>
        </a:xfrm>
      </p:grpSpPr>
      <p:sp>
        <p:nvSpPr>
          <p:cNvPr id="65" name="Google Shape;65;p16"/>
          <p:cNvSpPr txBox="1"/>
          <p:nvPr>
            <p:ph type="title"/>
          </p:nvPr>
        </p:nvSpPr>
        <p:spPr>
          <a:xfrm>
            <a:off x="969200" y="1846050"/>
            <a:ext cx="7863000" cy="841800"/>
          </a:xfrm>
          <a:prstGeom prst="rect">
            <a:avLst/>
          </a:prstGeom>
        </p:spPr>
        <p:txBody>
          <a:bodyPr anchorCtr="0" anchor="ctr" bIns="93100" lIns="93100" spcFirstLastPara="1" rIns="93100" wrap="square" tIns="93100"/>
          <a:lstStyle>
            <a:lvl1pPr lvl="0"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1pPr>
            <a:lvl2pPr lvl="1"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2pPr>
            <a:lvl3pPr lvl="2"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3pPr>
            <a:lvl4pPr lvl="3"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4pPr>
            <a:lvl5pPr lvl="4"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5pPr>
            <a:lvl6pPr lvl="5"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6pPr>
            <a:lvl7pPr lvl="6"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7pPr>
            <a:lvl8pPr lvl="7"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8pPr>
            <a:lvl9pPr lvl="8"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479125" y="1876200"/>
            <a:ext cx="159600" cy="781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7"/>
          <p:cNvSpPr txBox="1"/>
          <p:nvPr>
            <p:ph type="title"/>
          </p:nvPr>
        </p:nvSpPr>
        <p:spPr>
          <a:xfrm>
            <a:off x="969200" y="1846050"/>
            <a:ext cx="7863000" cy="841800"/>
          </a:xfrm>
          <a:prstGeom prst="rect">
            <a:avLst/>
          </a:prstGeom>
        </p:spPr>
        <p:txBody>
          <a:bodyPr anchorCtr="0" anchor="ctr" bIns="93100" lIns="93100" spcFirstLastPara="1" rIns="93100" wrap="square" tIns="93100"/>
          <a:lstStyle>
            <a:lvl1pPr lvl="0"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1pPr>
            <a:lvl2pPr lvl="1"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2pPr>
            <a:lvl3pPr lvl="2"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3pPr>
            <a:lvl4pPr lvl="3"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4pPr>
            <a:lvl5pPr lvl="4"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5pPr>
            <a:lvl6pPr lvl="5"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6pPr>
            <a:lvl7pPr lvl="6"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7pPr>
            <a:lvl8pPr lvl="7"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8pPr>
            <a:lvl9pPr lvl="8"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479125" y="1876200"/>
            <a:ext cx="159600" cy="781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72" name="Shape 72"/>
        <p:cNvGrpSpPr/>
        <p:nvPr/>
      </p:nvGrpSpPr>
      <p:grpSpPr>
        <a:xfrm>
          <a:off x="0" y="0"/>
          <a:ext cx="0" cy="0"/>
          <a:chOff x="0" y="0"/>
          <a:chExt cx="0" cy="0"/>
        </a:xfrm>
      </p:grpSpPr>
      <p:sp>
        <p:nvSpPr>
          <p:cNvPr id="73" name="Google Shape;73;p18"/>
          <p:cNvSpPr txBox="1"/>
          <p:nvPr>
            <p:ph idx="1" type="body"/>
          </p:nvPr>
        </p:nvSpPr>
        <p:spPr>
          <a:xfrm>
            <a:off x="387900" y="847675"/>
            <a:ext cx="8520600" cy="3416400"/>
          </a:xfrm>
          <a:prstGeom prst="rect">
            <a:avLst/>
          </a:prstGeom>
        </p:spPr>
        <p:txBody>
          <a:bodyPr anchorCtr="0" anchor="t" bIns="93100" lIns="93100" spcFirstLastPara="1" rIns="93100" wrap="square" tIns="93100"/>
          <a:lstStyle>
            <a:lvl1pPr indent="-342900" lvl="0" marL="457200" rtl="0">
              <a:spcBef>
                <a:spcPts val="60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1pPr>
            <a:lvl2pPr indent="-330200" lvl="1" marL="914400" rtl="0">
              <a:spcBef>
                <a:spcPts val="0"/>
              </a:spcBef>
              <a:spcAft>
                <a:spcPts val="0"/>
              </a:spcAft>
              <a:buClr>
                <a:srgbClr val="FF9900"/>
              </a:buClr>
              <a:buSzPts val="1600"/>
              <a:buFont typeface="Century Schoolbook"/>
              <a:buChar char="○"/>
              <a:defRPr sz="1600">
                <a:latin typeface="Century Schoolbook"/>
                <a:ea typeface="Century Schoolbook"/>
                <a:cs typeface="Century Schoolbook"/>
                <a:sym typeface="Century Schoolbook"/>
              </a:defRPr>
            </a:lvl2pPr>
            <a:lvl3pPr indent="-317500" lvl="2" marL="1371600" rtl="0">
              <a:spcBef>
                <a:spcPts val="0"/>
              </a:spcBef>
              <a:spcAft>
                <a:spcPts val="0"/>
              </a:spcAft>
              <a:buClr>
                <a:srgbClr val="FF9900"/>
              </a:buClr>
              <a:buSzPts val="1400"/>
              <a:buFont typeface="Century Schoolbook"/>
              <a:buChar char="■"/>
              <a:defRPr sz="1400">
                <a:latin typeface="Century Schoolbook"/>
                <a:ea typeface="Century Schoolbook"/>
                <a:cs typeface="Century Schoolbook"/>
                <a:sym typeface="Century Schoolbook"/>
              </a:defRPr>
            </a:lvl3pPr>
            <a:lvl4pPr indent="-317500" lvl="3" marL="1828800" rtl="0">
              <a:spcBef>
                <a:spcPts val="0"/>
              </a:spcBef>
              <a:spcAft>
                <a:spcPts val="0"/>
              </a:spcAft>
              <a:buClr>
                <a:srgbClr val="FF9900"/>
              </a:buClr>
              <a:buSzPts val="1400"/>
              <a:buFont typeface="Century Schoolbook"/>
              <a:buChar char="●"/>
              <a:defRPr sz="1400">
                <a:latin typeface="Century Schoolbook"/>
                <a:ea typeface="Century Schoolbook"/>
                <a:cs typeface="Century Schoolbook"/>
                <a:sym typeface="Century Schoolbook"/>
              </a:defRPr>
            </a:lvl4pPr>
            <a:lvl5pPr indent="-317500" lvl="4" marL="2286000" rtl="0">
              <a:spcBef>
                <a:spcPts val="0"/>
              </a:spcBef>
              <a:spcAft>
                <a:spcPts val="0"/>
              </a:spcAft>
              <a:buClr>
                <a:srgbClr val="FF9900"/>
              </a:buClr>
              <a:buSzPts val="1400"/>
              <a:buFont typeface="Century Schoolbook"/>
              <a:buChar char="○"/>
              <a:defRPr sz="1400">
                <a:latin typeface="Century Schoolbook"/>
                <a:ea typeface="Century Schoolbook"/>
                <a:cs typeface="Century Schoolbook"/>
                <a:sym typeface="Century Schoolbook"/>
              </a:defRPr>
            </a:lvl5pPr>
            <a:lvl6pPr indent="-317500" lvl="5" marL="2743200" rtl="0">
              <a:spcBef>
                <a:spcPts val="0"/>
              </a:spcBef>
              <a:spcAft>
                <a:spcPts val="0"/>
              </a:spcAft>
              <a:buClr>
                <a:srgbClr val="FF9900"/>
              </a:buClr>
              <a:buSzPts val="1400"/>
              <a:buFont typeface="Century Schoolbook"/>
              <a:buChar char="■"/>
              <a:defRPr sz="1400">
                <a:latin typeface="Century Schoolbook"/>
                <a:ea typeface="Century Schoolbook"/>
                <a:cs typeface="Century Schoolbook"/>
                <a:sym typeface="Century Schoolbook"/>
              </a:defRPr>
            </a:lvl6pPr>
            <a:lvl7pPr indent="-317500" lvl="6" marL="3200400" rtl="0">
              <a:spcBef>
                <a:spcPts val="0"/>
              </a:spcBef>
              <a:spcAft>
                <a:spcPts val="0"/>
              </a:spcAft>
              <a:buClr>
                <a:srgbClr val="FF9900"/>
              </a:buClr>
              <a:buSzPts val="1400"/>
              <a:buFont typeface="Century Schoolbook"/>
              <a:buChar char="●"/>
              <a:defRPr sz="1400">
                <a:latin typeface="Century Schoolbook"/>
                <a:ea typeface="Century Schoolbook"/>
                <a:cs typeface="Century Schoolbook"/>
                <a:sym typeface="Century Schoolbook"/>
              </a:defRPr>
            </a:lvl7pPr>
            <a:lvl8pPr indent="-317500" lvl="7" marL="3657600" rtl="0">
              <a:spcBef>
                <a:spcPts val="0"/>
              </a:spcBef>
              <a:spcAft>
                <a:spcPts val="0"/>
              </a:spcAft>
              <a:buClr>
                <a:srgbClr val="FF9900"/>
              </a:buClr>
              <a:buSzPts val="1400"/>
              <a:buFont typeface="Century Schoolbook"/>
              <a:buChar char="○"/>
              <a:defRPr sz="1400">
                <a:latin typeface="Century Schoolbook"/>
                <a:ea typeface="Century Schoolbook"/>
                <a:cs typeface="Century Schoolbook"/>
                <a:sym typeface="Century Schoolbook"/>
              </a:defRPr>
            </a:lvl8pPr>
            <a:lvl9pPr indent="-317500" lvl="8" marL="4114800" rtl="0">
              <a:spcBef>
                <a:spcPts val="0"/>
              </a:spcBef>
              <a:spcAft>
                <a:spcPts val="0"/>
              </a:spcAft>
              <a:buClr>
                <a:srgbClr val="FF9900"/>
              </a:buClr>
              <a:buSzPts val="1400"/>
              <a:buFont typeface="Century Schoolbook"/>
              <a:buChar char="■"/>
              <a:defRPr sz="1400">
                <a:latin typeface="Century Schoolbook"/>
                <a:ea typeface="Century Schoolbook"/>
                <a:cs typeface="Century Schoolbook"/>
                <a:sym typeface="Century Schoolbook"/>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228300" y="112025"/>
            <a:ext cx="159600" cy="5727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76" name="Google Shape;76;p18"/>
          <p:cNvSpPr txBox="1"/>
          <p:nvPr>
            <p:ph type="title"/>
          </p:nvPr>
        </p:nvSpPr>
        <p:spPr>
          <a:xfrm>
            <a:off x="563825" y="112025"/>
            <a:ext cx="8520600" cy="572700"/>
          </a:xfrm>
          <a:prstGeom prst="rect">
            <a:avLst/>
          </a:prstGeom>
        </p:spPr>
        <p:txBody>
          <a:bodyPr anchorCtr="0" anchor="b" bIns="93100" lIns="93100" spcFirstLastPara="1" rIns="93100" wrap="square" tIns="93100"/>
          <a:lstStyle>
            <a:lvl1pPr lvl="0" rtl="0">
              <a:spcBef>
                <a:spcPts val="0"/>
              </a:spcBef>
              <a:spcAft>
                <a:spcPts val="0"/>
              </a:spcAft>
              <a:buSzPts val="2400"/>
              <a:buFont typeface="Century Schoolbook"/>
              <a:buNone/>
              <a:defRPr b="0" sz="2400">
                <a:latin typeface="Century Schoolbook"/>
                <a:ea typeface="Century Schoolbook"/>
                <a:cs typeface="Century Schoolbook"/>
                <a:sym typeface="Century Schoolbook"/>
              </a:defRPr>
            </a:lvl1pPr>
            <a:lvl2pPr lvl="1" rtl="0">
              <a:spcBef>
                <a:spcPts val="0"/>
              </a:spcBef>
              <a:spcAft>
                <a:spcPts val="0"/>
              </a:spcAft>
              <a:buSzPts val="3700"/>
              <a:buFont typeface="Century Schoolbook"/>
              <a:buNone/>
              <a:defRPr b="0">
                <a:latin typeface="Century Schoolbook"/>
                <a:ea typeface="Century Schoolbook"/>
                <a:cs typeface="Century Schoolbook"/>
                <a:sym typeface="Century Schoolbook"/>
              </a:defRPr>
            </a:lvl2pPr>
            <a:lvl3pPr lvl="2" rtl="0">
              <a:spcBef>
                <a:spcPts val="0"/>
              </a:spcBef>
              <a:spcAft>
                <a:spcPts val="0"/>
              </a:spcAft>
              <a:buSzPts val="3700"/>
              <a:buFont typeface="Century Schoolbook"/>
              <a:buNone/>
              <a:defRPr b="0">
                <a:latin typeface="Century Schoolbook"/>
                <a:ea typeface="Century Schoolbook"/>
                <a:cs typeface="Century Schoolbook"/>
                <a:sym typeface="Century Schoolbook"/>
              </a:defRPr>
            </a:lvl3pPr>
            <a:lvl4pPr lvl="3" rtl="0">
              <a:spcBef>
                <a:spcPts val="0"/>
              </a:spcBef>
              <a:spcAft>
                <a:spcPts val="0"/>
              </a:spcAft>
              <a:buSzPts val="3700"/>
              <a:buFont typeface="Century Schoolbook"/>
              <a:buNone/>
              <a:defRPr b="0">
                <a:latin typeface="Century Schoolbook"/>
                <a:ea typeface="Century Schoolbook"/>
                <a:cs typeface="Century Schoolbook"/>
                <a:sym typeface="Century Schoolbook"/>
              </a:defRPr>
            </a:lvl4pPr>
            <a:lvl5pPr lvl="4" rtl="0">
              <a:spcBef>
                <a:spcPts val="0"/>
              </a:spcBef>
              <a:spcAft>
                <a:spcPts val="0"/>
              </a:spcAft>
              <a:buSzPts val="3700"/>
              <a:buFont typeface="Century Schoolbook"/>
              <a:buNone/>
              <a:defRPr b="0">
                <a:latin typeface="Century Schoolbook"/>
                <a:ea typeface="Century Schoolbook"/>
                <a:cs typeface="Century Schoolbook"/>
                <a:sym typeface="Century Schoolbook"/>
              </a:defRPr>
            </a:lvl5pPr>
            <a:lvl6pPr lvl="5" rtl="0">
              <a:spcBef>
                <a:spcPts val="0"/>
              </a:spcBef>
              <a:spcAft>
                <a:spcPts val="0"/>
              </a:spcAft>
              <a:buSzPts val="3700"/>
              <a:buFont typeface="Century Schoolbook"/>
              <a:buNone/>
              <a:defRPr b="0">
                <a:latin typeface="Century Schoolbook"/>
                <a:ea typeface="Century Schoolbook"/>
                <a:cs typeface="Century Schoolbook"/>
                <a:sym typeface="Century Schoolbook"/>
              </a:defRPr>
            </a:lvl6pPr>
            <a:lvl7pPr lvl="6" rtl="0">
              <a:spcBef>
                <a:spcPts val="0"/>
              </a:spcBef>
              <a:spcAft>
                <a:spcPts val="0"/>
              </a:spcAft>
              <a:buSzPts val="3700"/>
              <a:buFont typeface="Century Schoolbook"/>
              <a:buNone/>
              <a:defRPr b="0">
                <a:latin typeface="Century Schoolbook"/>
                <a:ea typeface="Century Schoolbook"/>
                <a:cs typeface="Century Schoolbook"/>
                <a:sym typeface="Century Schoolbook"/>
              </a:defRPr>
            </a:lvl7pPr>
            <a:lvl8pPr lvl="7" rtl="0">
              <a:spcBef>
                <a:spcPts val="0"/>
              </a:spcBef>
              <a:spcAft>
                <a:spcPts val="0"/>
              </a:spcAft>
              <a:buSzPts val="3700"/>
              <a:buFont typeface="Century Schoolbook"/>
              <a:buNone/>
              <a:defRPr b="0">
                <a:latin typeface="Century Schoolbook"/>
                <a:ea typeface="Century Schoolbook"/>
                <a:cs typeface="Century Schoolbook"/>
                <a:sym typeface="Century Schoolbook"/>
              </a:defRPr>
            </a:lvl8pPr>
            <a:lvl9pPr lvl="8" rtl="0">
              <a:spcBef>
                <a:spcPts val="0"/>
              </a:spcBef>
              <a:spcAft>
                <a:spcPts val="0"/>
              </a:spcAft>
              <a:buSzPts val="3700"/>
              <a:buFont typeface="Century Schoolbook"/>
              <a:buNone/>
              <a:defRPr b="0">
                <a:latin typeface="Century Schoolbook"/>
                <a:ea typeface="Century Schoolbook"/>
                <a:cs typeface="Century Schoolbook"/>
                <a:sym typeface="Century Schoolboo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228300" y="340625"/>
            <a:ext cx="159600" cy="781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9"/>
          <p:cNvSpPr txBox="1"/>
          <p:nvPr>
            <p:ph type="title"/>
          </p:nvPr>
        </p:nvSpPr>
        <p:spPr>
          <a:xfrm>
            <a:off x="563825" y="445025"/>
            <a:ext cx="8520600" cy="572700"/>
          </a:xfrm>
          <a:prstGeom prst="rect">
            <a:avLst/>
          </a:prstGeom>
        </p:spPr>
        <p:txBody>
          <a:bodyPr anchorCtr="0" anchor="b" bIns="93100" lIns="93100" spcFirstLastPara="1" rIns="93100" wrap="square" tIns="93100"/>
          <a:lstStyle>
            <a:lvl1pPr lvl="0" rtl="0">
              <a:spcBef>
                <a:spcPts val="0"/>
              </a:spcBef>
              <a:spcAft>
                <a:spcPts val="0"/>
              </a:spcAft>
              <a:buSzPts val="3000"/>
              <a:buFont typeface="Century Schoolbook"/>
              <a:buNone/>
              <a:defRPr sz="3000">
                <a:latin typeface="Century Schoolbook"/>
                <a:ea typeface="Century Schoolbook"/>
                <a:cs typeface="Century Schoolbook"/>
                <a:sym typeface="Century Schoolbook"/>
              </a:defRPr>
            </a:lvl1pPr>
            <a:lvl2pPr lvl="1" rtl="0">
              <a:spcBef>
                <a:spcPts val="0"/>
              </a:spcBef>
              <a:spcAft>
                <a:spcPts val="0"/>
              </a:spcAft>
              <a:buSzPts val="37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37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37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37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37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37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37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3700"/>
              <a:buFont typeface="Century Schoolbook"/>
              <a:buNone/>
              <a:defRPr>
                <a:latin typeface="Century Schoolbook"/>
                <a:ea typeface="Century Schoolbook"/>
                <a:cs typeface="Century Schoolbook"/>
                <a:sym typeface="Century Schoolboo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ctr" bIns="93100" lIns="93100" spcFirstLastPara="1" rIns="93100" wrap="square" tIns="93100"/>
          <a:lstStyle>
            <a:lvl1pPr lvl="0"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93100" lIns="93100" spcFirstLastPara="1" rIns="93100" wrap="square" tIns="93100"/>
          <a:lstStyle>
            <a:lvl1pPr lvl="0"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1pPr>
            <a:lvl2pPr lvl="1"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2pPr>
            <a:lvl3pPr lvl="2"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3pPr>
            <a:lvl4pPr lvl="3"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4pPr>
            <a:lvl5pPr lvl="4"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5pPr>
            <a:lvl6pPr lvl="5"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6pPr>
            <a:lvl7pPr lvl="6"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7pPr>
            <a:lvl8pPr lvl="7"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8pPr>
            <a:lvl9pPr lvl="8"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9pPr>
          </a:lstStyle>
          <a:p/>
        </p:txBody>
      </p:sp>
      <p:sp>
        <p:nvSpPr>
          <p:cNvPr id="88" name="Google Shape;8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21"/>
          <p:cNvSpPr/>
          <p:nvPr/>
        </p:nvSpPr>
        <p:spPr>
          <a:xfrm>
            <a:off x="-73025" y="0"/>
            <a:ext cx="621600" cy="5221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0" name="Shape 90"/>
        <p:cNvGrpSpPr/>
        <p:nvPr/>
      </p:nvGrpSpPr>
      <p:grpSpPr>
        <a:xfrm>
          <a:off x="0" y="0"/>
          <a:ext cx="0" cy="0"/>
          <a:chOff x="0" y="0"/>
          <a:chExt cx="0" cy="0"/>
        </a:xfrm>
      </p:grpSpPr>
      <p:sp>
        <p:nvSpPr>
          <p:cNvPr id="91" name="Google Shape;91;p22"/>
          <p:cNvSpPr txBox="1"/>
          <p:nvPr>
            <p:ph type="title"/>
          </p:nvPr>
        </p:nvSpPr>
        <p:spPr>
          <a:xfrm>
            <a:off x="969200" y="1846050"/>
            <a:ext cx="7863000" cy="841800"/>
          </a:xfrm>
          <a:prstGeom prst="rect">
            <a:avLst/>
          </a:prstGeom>
        </p:spPr>
        <p:txBody>
          <a:bodyPr anchorCtr="0" anchor="ctr" bIns="93100" lIns="93100" spcFirstLastPara="1" rIns="93100" wrap="square" tIns="93100"/>
          <a:lstStyle>
            <a:lvl1pPr lvl="0"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1pPr>
            <a:lvl2pPr lvl="1"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2pPr>
            <a:lvl3pPr lvl="2"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3pPr>
            <a:lvl4pPr lvl="3"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4pPr>
            <a:lvl5pPr lvl="4"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5pPr>
            <a:lvl6pPr lvl="5"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6pPr>
            <a:lvl7pPr lvl="6"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7pPr>
            <a:lvl8pPr lvl="7"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8pPr>
            <a:lvl9pPr lvl="8"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9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22"/>
          <p:cNvSpPr/>
          <p:nvPr/>
        </p:nvSpPr>
        <p:spPr>
          <a:xfrm>
            <a:off x="479125" y="1876200"/>
            <a:ext cx="159600" cy="781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94" name="Shape 94"/>
        <p:cNvGrpSpPr/>
        <p:nvPr/>
      </p:nvGrpSpPr>
      <p:grpSpPr>
        <a:xfrm>
          <a:off x="0" y="0"/>
          <a:ext cx="0" cy="0"/>
          <a:chOff x="0" y="0"/>
          <a:chExt cx="0" cy="0"/>
        </a:xfrm>
      </p:grpSpPr>
      <p:sp>
        <p:nvSpPr>
          <p:cNvPr id="95" name="Google Shape;95;p23"/>
          <p:cNvSpPr txBox="1"/>
          <p:nvPr>
            <p:ph idx="1" type="body"/>
          </p:nvPr>
        </p:nvSpPr>
        <p:spPr>
          <a:xfrm>
            <a:off x="235500" y="695275"/>
            <a:ext cx="8520600" cy="3416400"/>
          </a:xfrm>
          <a:prstGeom prst="rect">
            <a:avLst/>
          </a:prstGeom>
        </p:spPr>
        <p:txBody>
          <a:bodyPr anchorCtr="0" anchor="t" bIns="93100" lIns="93100" spcFirstLastPara="1" rIns="93100" wrap="square" tIns="93100"/>
          <a:lstStyle>
            <a:lvl1pPr indent="-342900" lvl="0" marL="457200" rtl="0">
              <a:spcBef>
                <a:spcPts val="60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1pPr>
            <a:lvl2pPr indent="-342900" lvl="1" marL="914400" rtl="0">
              <a:spcBef>
                <a:spcPts val="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2pPr>
            <a:lvl3pPr indent="-342900" lvl="2" marL="1371600" rtl="0">
              <a:spcBef>
                <a:spcPts val="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3pPr>
            <a:lvl4pPr indent="-342900" lvl="3" marL="1828800" rtl="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4pPr>
            <a:lvl5pPr indent="-342900" lvl="4" marL="2286000" rtl="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5pPr>
            <a:lvl6pPr indent="-342900" lvl="5" marL="2743200" rtl="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6pPr>
            <a:lvl7pPr indent="-342900" lvl="6" marL="3200400" rtl="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7pPr>
            <a:lvl8pPr indent="-342900" lvl="7" marL="3657600" rtl="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8pPr>
            <a:lvl9pPr indent="-342900" lvl="8" marL="4114800" rtl="0">
              <a:spcBef>
                <a:spcPts val="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3"/>
          <p:cNvSpPr/>
          <p:nvPr/>
        </p:nvSpPr>
        <p:spPr>
          <a:xfrm>
            <a:off x="228300" y="188225"/>
            <a:ext cx="159600" cy="5034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98" name="Google Shape;98;p23"/>
          <p:cNvSpPr txBox="1"/>
          <p:nvPr>
            <p:ph type="title"/>
          </p:nvPr>
        </p:nvSpPr>
        <p:spPr>
          <a:xfrm>
            <a:off x="563825" y="140225"/>
            <a:ext cx="8520600" cy="572700"/>
          </a:xfrm>
          <a:prstGeom prst="rect">
            <a:avLst/>
          </a:prstGeom>
        </p:spPr>
        <p:txBody>
          <a:bodyPr anchorCtr="0" anchor="t" bIns="93100" lIns="93100" spcFirstLastPara="1" rIns="93100" wrap="square" tIns="93100"/>
          <a:lstStyle>
            <a:lvl1pPr lvl="0" rtl="0">
              <a:spcBef>
                <a:spcPts val="0"/>
              </a:spcBef>
              <a:spcAft>
                <a:spcPts val="0"/>
              </a:spcAft>
              <a:buSzPts val="2400"/>
              <a:buFont typeface="Century Schoolbook"/>
              <a:buNone/>
              <a:defRPr b="0">
                <a:latin typeface="Century Schoolbook"/>
                <a:ea typeface="Century Schoolbook"/>
                <a:cs typeface="Century Schoolbook"/>
                <a:sym typeface="Century Schoolbook"/>
              </a:defRPr>
            </a:lvl1pPr>
            <a:lvl2pPr lvl="1" rtl="0">
              <a:spcBef>
                <a:spcPts val="0"/>
              </a:spcBef>
              <a:spcAft>
                <a:spcPts val="0"/>
              </a:spcAft>
              <a:buSzPts val="3700"/>
              <a:buFont typeface="Century Schoolbook"/>
              <a:buNone/>
              <a:defRPr b="0">
                <a:latin typeface="Century Schoolbook"/>
                <a:ea typeface="Century Schoolbook"/>
                <a:cs typeface="Century Schoolbook"/>
                <a:sym typeface="Century Schoolbook"/>
              </a:defRPr>
            </a:lvl2pPr>
            <a:lvl3pPr lvl="2" rtl="0">
              <a:spcBef>
                <a:spcPts val="0"/>
              </a:spcBef>
              <a:spcAft>
                <a:spcPts val="0"/>
              </a:spcAft>
              <a:buSzPts val="3700"/>
              <a:buFont typeface="Century Schoolbook"/>
              <a:buNone/>
              <a:defRPr b="0">
                <a:latin typeface="Century Schoolbook"/>
                <a:ea typeface="Century Schoolbook"/>
                <a:cs typeface="Century Schoolbook"/>
                <a:sym typeface="Century Schoolbook"/>
              </a:defRPr>
            </a:lvl3pPr>
            <a:lvl4pPr lvl="3" rtl="0">
              <a:spcBef>
                <a:spcPts val="0"/>
              </a:spcBef>
              <a:spcAft>
                <a:spcPts val="0"/>
              </a:spcAft>
              <a:buSzPts val="3700"/>
              <a:buFont typeface="Century Schoolbook"/>
              <a:buNone/>
              <a:defRPr b="0">
                <a:latin typeface="Century Schoolbook"/>
                <a:ea typeface="Century Schoolbook"/>
                <a:cs typeface="Century Schoolbook"/>
                <a:sym typeface="Century Schoolbook"/>
              </a:defRPr>
            </a:lvl4pPr>
            <a:lvl5pPr lvl="4" rtl="0">
              <a:spcBef>
                <a:spcPts val="0"/>
              </a:spcBef>
              <a:spcAft>
                <a:spcPts val="0"/>
              </a:spcAft>
              <a:buSzPts val="3700"/>
              <a:buFont typeface="Century Schoolbook"/>
              <a:buNone/>
              <a:defRPr b="0">
                <a:latin typeface="Century Schoolbook"/>
                <a:ea typeface="Century Schoolbook"/>
                <a:cs typeface="Century Schoolbook"/>
                <a:sym typeface="Century Schoolbook"/>
              </a:defRPr>
            </a:lvl5pPr>
            <a:lvl6pPr lvl="5" rtl="0">
              <a:spcBef>
                <a:spcPts val="0"/>
              </a:spcBef>
              <a:spcAft>
                <a:spcPts val="0"/>
              </a:spcAft>
              <a:buSzPts val="3700"/>
              <a:buFont typeface="Century Schoolbook"/>
              <a:buNone/>
              <a:defRPr b="0">
                <a:latin typeface="Century Schoolbook"/>
                <a:ea typeface="Century Schoolbook"/>
                <a:cs typeface="Century Schoolbook"/>
                <a:sym typeface="Century Schoolbook"/>
              </a:defRPr>
            </a:lvl6pPr>
            <a:lvl7pPr lvl="6" rtl="0">
              <a:spcBef>
                <a:spcPts val="0"/>
              </a:spcBef>
              <a:spcAft>
                <a:spcPts val="0"/>
              </a:spcAft>
              <a:buSzPts val="3700"/>
              <a:buFont typeface="Century Schoolbook"/>
              <a:buNone/>
              <a:defRPr b="0">
                <a:latin typeface="Century Schoolbook"/>
                <a:ea typeface="Century Schoolbook"/>
                <a:cs typeface="Century Schoolbook"/>
                <a:sym typeface="Century Schoolbook"/>
              </a:defRPr>
            </a:lvl7pPr>
            <a:lvl8pPr lvl="7" rtl="0">
              <a:spcBef>
                <a:spcPts val="0"/>
              </a:spcBef>
              <a:spcAft>
                <a:spcPts val="0"/>
              </a:spcAft>
              <a:buSzPts val="3700"/>
              <a:buFont typeface="Century Schoolbook"/>
              <a:buNone/>
              <a:defRPr b="0">
                <a:latin typeface="Century Schoolbook"/>
                <a:ea typeface="Century Schoolbook"/>
                <a:cs typeface="Century Schoolbook"/>
                <a:sym typeface="Century Schoolbook"/>
              </a:defRPr>
            </a:lvl8pPr>
            <a:lvl9pPr lvl="8" rtl="0">
              <a:spcBef>
                <a:spcPts val="0"/>
              </a:spcBef>
              <a:spcAft>
                <a:spcPts val="0"/>
              </a:spcAft>
              <a:buSzPts val="3700"/>
              <a:buFont typeface="Century Schoolbook"/>
              <a:buNone/>
              <a:defRPr b="0">
                <a:latin typeface="Century Schoolbook"/>
                <a:ea typeface="Century Schoolbook"/>
                <a:cs typeface="Century Schoolbook"/>
                <a:sym typeface="Century Schoolboo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full page">
  <p:cSld name="TITLE_AND_BODY_1_1_1">
    <p:spTree>
      <p:nvGrpSpPr>
        <p:cNvPr id="99" name="Shape 99"/>
        <p:cNvGrpSpPr/>
        <p:nvPr/>
      </p:nvGrpSpPr>
      <p:grpSpPr>
        <a:xfrm>
          <a:off x="0" y="0"/>
          <a:ext cx="0" cy="0"/>
          <a:chOff x="0" y="0"/>
          <a:chExt cx="0" cy="0"/>
        </a:xfrm>
      </p:grpSpPr>
      <p:sp>
        <p:nvSpPr>
          <p:cNvPr id="100" name="Google Shape;100;p24"/>
          <p:cNvSpPr txBox="1"/>
          <p:nvPr>
            <p:ph idx="1" type="body"/>
          </p:nvPr>
        </p:nvSpPr>
        <p:spPr>
          <a:xfrm>
            <a:off x="616500" y="695275"/>
            <a:ext cx="8304300" cy="4129800"/>
          </a:xfrm>
          <a:prstGeom prst="rect">
            <a:avLst/>
          </a:prstGeom>
          <a:solidFill>
            <a:srgbClr val="EFEFEF"/>
          </a:solidFill>
        </p:spPr>
        <p:txBody>
          <a:bodyPr anchorCtr="0" anchor="t" bIns="93100" lIns="93100" spcFirstLastPara="1" rIns="93100" wrap="square" tIns="93100"/>
          <a:lstStyle>
            <a:lvl1pPr indent="-342900" lvl="0" marL="457200" rtl="0">
              <a:lnSpc>
                <a:spcPct val="100000"/>
              </a:lnSpc>
              <a:spcBef>
                <a:spcPts val="600"/>
              </a:spcBef>
              <a:spcAft>
                <a:spcPts val="0"/>
              </a:spcAft>
              <a:buSzPts val="1800"/>
              <a:buFont typeface="Century Schoolbook"/>
              <a:buChar char="●"/>
              <a:defRPr sz="1800">
                <a:latin typeface="Century Schoolbook"/>
                <a:ea typeface="Century Schoolbook"/>
                <a:cs typeface="Century Schoolbook"/>
                <a:sym typeface="Century Schoolbook"/>
              </a:defRPr>
            </a:lvl1pPr>
            <a:lvl2pPr indent="-342900" lvl="1" marL="914400" rtl="0">
              <a:lnSpc>
                <a:spcPct val="100000"/>
              </a:lnSpc>
              <a:spcBef>
                <a:spcPts val="0"/>
              </a:spcBef>
              <a:spcAft>
                <a:spcPts val="0"/>
              </a:spcAft>
              <a:buSzPts val="1800"/>
              <a:buFont typeface="Century Schoolbook"/>
              <a:buChar char="○"/>
              <a:defRPr sz="1800">
                <a:latin typeface="Century Schoolbook"/>
                <a:ea typeface="Century Schoolbook"/>
                <a:cs typeface="Century Schoolbook"/>
                <a:sym typeface="Century Schoolbook"/>
              </a:defRPr>
            </a:lvl2pPr>
            <a:lvl3pPr indent="-342900" lvl="2" marL="1371600" rtl="0">
              <a:lnSpc>
                <a:spcPct val="100000"/>
              </a:lnSpc>
              <a:spcBef>
                <a:spcPts val="0"/>
              </a:spcBef>
              <a:spcAft>
                <a:spcPts val="0"/>
              </a:spcAft>
              <a:buSzPts val="1800"/>
              <a:buFont typeface="Century Schoolbook"/>
              <a:buChar char="■"/>
              <a:defRPr sz="1800">
                <a:latin typeface="Century Schoolbook"/>
                <a:ea typeface="Century Schoolbook"/>
                <a:cs typeface="Century Schoolbook"/>
                <a:sym typeface="Century Schoolbook"/>
              </a:defRPr>
            </a:lvl3pPr>
            <a:lvl4pPr indent="-342900" lvl="3" marL="1828800" rtl="0">
              <a:lnSpc>
                <a:spcPct val="100000"/>
              </a:lnSpc>
              <a:spcBef>
                <a:spcPts val="0"/>
              </a:spcBef>
              <a:spcAft>
                <a:spcPts val="0"/>
              </a:spcAft>
              <a:buSzPts val="1800"/>
              <a:buFont typeface="Century Schoolbook"/>
              <a:buChar char="●"/>
              <a:defRPr>
                <a:latin typeface="Century Schoolbook"/>
                <a:ea typeface="Century Schoolbook"/>
                <a:cs typeface="Century Schoolbook"/>
                <a:sym typeface="Century Schoolbook"/>
              </a:defRPr>
            </a:lvl4pPr>
            <a:lvl5pPr indent="-342900" lvl="4" marL="2286000" rtl="0">
              <a:lnSpc>
                <a:spcPct val="100000"/>
              </a:lnSpc>
              <a:spcBef>
                <a:spcPts val="0"/>
              </a:spcBef>
              <a:spcAft>
                <a:spcPts val="0"/>
              </a:spcAft>
              <a:buSzPts val="1800"/>
              <a:buFont typeface="Century Schoolbook"/>
              <a:buChar char="○"/>
              <a:defRPr>
                <a:latin typeface="Century Schoolbook"/>
                <a:ea typeface="Century Schoolbook"/>
                <a:cs typeface="Century Schoolbook"/>
                <a:sym typeface="Century Schoolbook"/>
              </a:defRPr>
            </a:lvl5pPr>
            <a:lvl6pPr indent="-342900" lvl="5" marL="2743200" rtl="0">
              <a:lnSpc>
                <a:spcPct val="100000"/>
              </a:lnSpc>
              <a:spcBef>
                <a:spcPts val="0"/>
              </a:spcBef>
              <a:spcAft>
                <a:spcPts val="0"/>
              </a:spcAft>
              <a:buSzPts val="1800"/>
              <a:buFont typeface="Century Schoolbook"/>
              <a:buChar char="■"/>
              <a:defRPr>
                <a:latin typeface="Century Schoolbook"/>
                <a:ea typeface="Century Schoolbook"/>
                <a:cs typeface="Century Schoolbook"/>
                <a:sym typeface="Century Schoolbook"/>
              </a:defRPr>
            </a:lvl6pPr>
            <a:lvl7pPr indent="-342900" lvl="6" marL="3200400" rtl="0">
              <a:lnSpc>
                <a:spcPct val="100000"/>
              </a:lnSpc>
              <a:spcBef>
                <a:spcPts val="0"/>
              </a:spcBef>
              <a:spcAft>
                <a:spcPts val="0"/>
              </a:spcAft>
              <a:buSzPts val="1800"/>
              <a:buFont typeface="Century Schoolbook"/>
              <a:buChar char="●"/>
              <a:defRPr>
                <a:latin typeface="Century Schoolbook"/>
                <a:ea typeface="Century Schoolbook"/>
                <a:cs typeface="Century Schoolbook"/>
                <a:sym typeface="Century Schoolbook"/>
              </a:defRPr>
            </a:lvl7pPr>
            <a:lvl8pPr indent="-342900" lvl="7" marL="3657600" rtl="0">
              <a:lnSpc>
                <a:spcPct val="100000"/>
              </a:lnSpc>
              <a:spcBef>
                <a:spcPts val="0"/>
              </a:spcBef>
              <a:spcAft>
                <a:spcPts val="0"/>
              </a:spcAft>
              <a:buSzPts val="1800"/>
              <a:buFont typeface="Century Schoolbook"/>
              <a:buChar char="○"/>
              <a:defRPr>
                <a:latin typeface="Century Schoolbook"/>
                <a:ea typeface="Century Schoolbook"/>
                <a:cs typeface="Century Schoolbook"/>
                <a:sym typeface="Century Schoolbook"/>
              </a:defRPr>
            </a:lvl8pPr>
            <a:lvl9pPr indent="-342900" lvl="8" marL="4114800" rtl="0">
              <a:lnSpc>
                <a:spcPct val="100000"/>
              </a:lnSpc>
              <a:spcBef>
                <a:spcPts val="0"/>
              </a:spcBef>
              <a:spcAft>
                <a:spcPts val="0"/>
              </a:spcAft>
              <a:buSzPts val="1800"/>
              <a:buFont typeface="Century Schoolbook"/>
              <a:buChar char="■"/>
              <a:defRPr>
                <a:latin typeface="Century Schoolbook"/>
                <a:ea typeface="Century Schoolbook"/>
                <a:cs typeface="Century Schoolbook"/>
                <a:sym typeface="Century Schoolbook"/>
              </a:defRPr>
            </a:lvl9pPr>
          </a:lstStyle>
          <a:p/>
        </p:txBody>
      </p:sp>
      <p:sp>
        <p:nvSpPr>
          <p:cNvPr id="101" name="Google Shape;10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4"/>
          <p:cNvSpPr/>
          <p:nvPr/>
        </p:nvSpPr>
        <p:spPr>
          <a:xfrm>
            <a:off x="228300" y="340625"/>
            <a:ext cx="159600" cy="781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p:nvPr/>
        </p:nvSpPr>
        <p:spPr>
          <a:xfrm>
            <a:off x="616375" y="382500"/>
            <a:ext cx="8304300" cy="312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Century Schoolbook"/>
                <a:ea typeface="Century Schoolbook"/>
                <a:cs typeface="Century Schoolbook"/>
                <a:sym typeface="Century Schoolbook"/>
              </a:rPr>
              <a:t>Protocol</a:t>
            </a:r>
            <a:endParaRPr b="1" sz="2000">
              <a:solidFill>
                <a:srgbClr val="FFFFFF"/>
              </a:solidFill>
              <a:latin typeface="Century Schoolbook"/>
              <a:ea typeface="Century Schoolbook"/>
              <a:cs typeface="Century Schoolbook"/>
              <a:sym typeface="Century Schoolboo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1">
  <p:cSld name="TITLE_AND_TWO_COLUMNS_1">
    <p:spTree>
      <p:nvGrpSpPr>
        <p:cNvPr id="104" name="Shape 104"/>
        <p:cNvGrpSpPr/>
        <p:nvPr/>
      </p:nvGrpSpPr>
      <p:grpSpPr>
        <a:xfrm>
          <a:off x="0" y="0"/>
          <a:ext cx="0" cy="0"/>
          <a:chOff x="0" y="0"/>
          <a:chExt cx="0" cy="0"/>
        </a:xfrm>
      </p:grpSpPr>
      <p:sp>
        <p:nvSpPr>
          <p:cNvPr id="105" name="Google Shape;105;p25"/>
          <p:cNvSpPr txBox="1"/>
          <p:nvPr>
            <p:ph idx="1" type="body"/>
          </p:nvPr>
        </p:nvSpPr>
        <p:spPr>
          <a:xfrm>
            <a:off x="311700" y="847675"/>
            <a:ext cx="3999900" cy="3416400"/>
          </a:xfrm>
          <a:prstGeom prst="rect">
            <a:avLst/>
          </a:prstGeom>
        </p:spPr>
        <p:txBody>
          <a:bodyPr anchorCtr="0" anchor="t" bIns="93100" lIns="93100" spcFirstLastPara="1" rIns="93100" wrap="square" tIns="93100"/>
          <a:lstStyle>
            <a:lvl1pPr indent="-342900" lvl="0" marL="457200" rtl="0">
              <a:spcBef>
                <a:spcPts val="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1pPr>
            <a:lvl2pPr indent="-342900" lvl="1" marL="914400" rtl="0">
              <a:spcBef>
                <a:spcPts val="60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2pPr>
            <a:lvl3pPr indent="-342900" lvl="2" marL="1371600" rtl="0">
              <a:spcBef>
                <a:spcPts val="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3pPr>
            <a:lvl4pPr indent="-342900" lvl="3" marL="1828800" rtl="0">
              <a:spcBef>
                <a:spcPts val="0"/>
              </a:spcBef>
              <a:spcAft>
                <a:spcPts val="0"/>
              </a:spcAft>
              <a:buSzPts val="1800"/>
              <a:buFont typeface="Century Schoolbook"/>
              <a:buChar char="●"/>
              <a:defRPr>
                <a:latin typeface="Century Schoolbook"/>
                <a:ea typeface="Century Schoolbook"/>
                <a:cs typeface="Century Schoolbook"/>
                <a:sym typeface="Century Schoolbook"/>
              </a:defRPr>
            </a:lvl4pPr>
            <a:lvl5pPr indent="-342900" lvl="4" marL="2286000" rtl="0">
              <a:spcBef>
                <a:spcPts val="0"/>
              </a:spcBef>
              <a:spcAft>
                <a:spcPts val="0"/>
              </a:spcAft>
              <a:buSzPts val="1800"/>
              <a:buFont typeface="Century Schoolbook"/>
              <a:buChar char="○"/>
              <a:defRPr>
                <a:latin typeface="Century Schoolbook"/>
                <a:ea typeface="Century Schoolbook"/>
                <a:cs typeface="Century Schoolbook"/>
                <a:sym typeface="Century Schoolbook"/>
              </a:defRPr>
            </a:lvl5pPr>
            <a:lvl6pPr indent="-342900" lvl="5" marL="2743200" rtl="0">
              <a:spcBef>
                <a:spcPts val="0"/>
              </a:spcBef>
              <a:spcAft>
                <a:spcPts val="0"/>
              </a:spcAft>
              <a:buSzPts val="1800"/>
              <a:buFont typeface="Century Schoolbook"/>
              <a:buChar char="■"/>
              <a:defRPr>
                <a:latin typeface="Century Schoolbook"/>
                <a:ea typeface="Century Schoolbook"/>
                <a:cs typeface="Century Schoolbook"/>
                <a:sym typeface="Century Schoolbook"/>
              </a:defRPr>
            </a:lvl6pPr>
            <a:lvl7pPr indent="-342900" lvl="6" marL="3200400" rtl="0">
              <a:spcBef>
                <a:spcPts val="0"/>
              </a:spcBef>
              <a:spcAft>
                <a:spcPts val="0"/>
              </a:spcAft>
              <a:buSzPts val="1800"/>
              <a:buFont typeface="Century Schoolbook"/>
              <a:buChar char="●"/>
              <a:defRPr>
                <a:latin typeface="Century Schoolbook"/>
                <a:ea typeface="Century Schoolbook"/>
                <a:cs typeface="Century Schoolbook"/>
                <a:sym typeface="Century Schoolbook"/>
              </a:defRPr>
            </a:lvl7pPr>
            <a:lvl8pPr indent="-342900" lvl="7" marL="3657600" rtl="0">
              <a:spcBef>
                <a:spcPts val="0"/>
              </a:spcBef>
              <a:spcAft>
                <a:spcPts val="0"/>
              </a:spcAft>
              <a:buSzPts val="1800"/>
              <a:buFont typeface="Century Schoolbook"/>
              <a:buChar char="○"/>
              <a:defRPr>
                <a:latin typeface="Century Schoolbook"/>
                <a:ea typeface="Century Schoolbook"/>
                <a:cs typeface="Century Schoolbook"/>
                <a:sym typeface="Century Schoolbook"/>
              </a:defRPr>
            </a:lvl8pPr>
            <a:lvl9pPr indent="-342900" lvl="8" marL="4114800" rtl="0">
              <a:spcBef>
                <a:spcPts val="0"/>
              </a:spcBef>
              <a:spcAft>
                <a:spcPts val="0"/>
              </a:spcAft>
              <a:buSzPts val="1800"/>
              <a:buFont typeface="Century Schoolbook"/>
              <a:buChar char="■"/>
              <a:defRPr>
                <a:latin typeface="Century Schoolbook"/>
                <a:ea typeface="Century Schoolbook"/>
                <a:cs typeface="Century Schoolbook"/>
                <a:sym typeface="Century Schoolbook"/>
              </a:defRPr>
            </a:lvl9pPr>
          </a:lstStyle>
          <a:p/>
        </p:txBody>
      </p:sp>
      <p:sp>
        <p:nvSpPr>
          <p:cNvPr id="106" name="Google Shape;106;p25"/>
          <p:cNvSpPr txBox="1"/>
          <p:nvPr>
            <p:ph idx="2" type="body"/>
          </p:nvPr>
        </p:nvSpPr>
        <p:spPr>
          <a:xfrm>
            <a:off x="4832400" y="847675"/>
            <a:ext cx="3999900" cy="3416400"/>
          </a:xfrm>
          <a:prstGeom prst="rect">
            <a:avLst/>
          </a:prstGeom>
        </p:spPr>
        <p:txBody>
          <a:bodyPr anchorCtr="0" anchor="t" bIns="93100" lIns="93100" spcFirstLastPara="1" rIns="93100" wrap="square" tIns="93100"/>
          <a:lstStyle>
            <a:lvl1pPr indent="-342900" lvl="0" marL="457200" rtl="0">
              <a:spcBef>
                <a:spcPts val="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1pPr>
            <a:lvl2pPr indent="-342900" lvl="1" marL="914400" rtl="0">
              <a:spcBef>
                <a:spcPts val="60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2pPr>
            <a:lvl3pPr indent="-342900" lvl="2" marL="1371600" rtl="0">
              <a:spcBef>
                <a:spcPts val="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3pPr>
            <a:lvl4pPr indent="-342900" lvl="3" marL="1828800" rtl="0">
              <a:spcBef>
                <a:spcPts val="0"/>
              </a:spcBef>
              <a:spcAft>
                <a:spcPts val="0"/>
              </a:spcAft>
              <a:buSzPts val="1800"/>
              <a:buFont typeface="Century Schoolbook"/>
              <a:buChar char="●"/>
              <a:defRPr>
                <a:latin typeface="Century Schoolbook"/>
                <a:ea typeface="Century Schoolbook"/>
                <a:cs typeface="Century Schoolbook"/>
                <a:sym typeface="Century Schoolbook"/>
              </a:defRPr>
            </a:lvl4pPr>
            <a:lvl5pPr indent="-342900" lvl="4" marL="2286000" rtl="0">
              <a:spcBef>
                <a:spcPts val="0"/>
              </a:spcBef>
              <a:spcAft>
                <a:spcPts val="0"/>
              </a:spcAft>
              <a:buSzPts val="1800"/>
              <a:buFont typeface="Century Schoolbook"/>
              <a:buChar char="○"/>
              <a:defRPr>
                <a:latin typeface="Century Schoolbook"/>
                <a:ea typeface="Century Schoolbook"/>
                <a:cs typeface="Century Schoolbook"/>
                <a:sym typeface="Century Schoolbook"/>
              </a:defRPr>
            </a:lvl5pPr>
            <a:lvl6pPr indent="-342900" lvl="5" marL="2743200" rtl="0">
              <a:spcBef>
                <a:spcPts val="0"/>
              </a:spcBef>
              <a:spcAft>
                <a:spcPts val="0"/>
              </a:spcAft>
              <a:buSzPts val="1800"/>
              <a:buFont typeface="Century Schoolbook"/>
              <a:buChar char="■"/>
              <a:defRPr>
                <a:latin typeface="Century Schoolbook"/>
                <a:ea typeface="Century Schoolbook"/>
                <a:cs typeface="Century Schoolbook"/>
                <a:sym typeface="Century Schoolbook"/>
              </a:defRPr>
            </a:lvl6pPr>
            <a:lvl7pPr indent="-342900" lvl="6" marL="3200400" rtl="0">
              <a:spcBef>
                <a:spcPts val="0"/>
              </a:spcBef>
              <a:spcAft>
                <a:spcPts val="0"/>
              </a:spcAft>
              <a:buSzPts val="1800"/>
              <a:buFont typeface="Century Schoolbook"/>
              <a:buChar char="●"/>
              <a:defRPr>
                <a:latin typeface="Century Schoolbook"/>
                <a:ea typeface="Century Schoolbook"/>
                <a:cs typeface="Century Schoolbook"/>
                <a:sym typeface="Century Schoolbook"/>
              </a:defRPr>
            </a:lvl7pPr>
            <a:lvl8pPr indent="-342900" lvl="7" marL="3657600" rtl="0">
              <a:spcBef>
                <a:spcPts val="0"/>
              </a:spcBef>
              <a:spcAft>
                <a:spcPts val="0"/>
              </a:spcAft>
              <a:buSzPts val="1800"/>
              <a:buFont typeface="Century Schoolbook"/>
              <a:buChar char="○"/>
              <a:defRPr>
                <a:latin typeface="Century Schoolbook"/>
                <a:ea typeface="Century Schoolbook"/>
                <a:cs typeface="Century Schoolbook"/>
                <a:sym typeface="Century Schoolbook"/>
              </a:defRPr>
            </a:lvl8pPr>
            <a:lvl9pPr indent="-342900" lvl="8" marL="4114800" rtl="0">
              <a:spcBef>
                <a:spcPts val="0"/>
              </a:spcBef>
              <a:spcAft>
                <a:spcPts val="0"/>
              </a:spcAft>
              <a:buSzPts val="1800"/>
              <a:buFont typeface="Century Schoolbook"/>
              <a:buChar char="■"/>
              <a:defRPr>
                <a:latin typeface="Century Schoolbook"/>
                <a:ea typeface="Century Schoolbook"/>
                <a:cs typeface="Century Schoolbook"/>
                <a:sym typeface="Century Schoolbook"/>
              </a:defRPr>
            </a:lvl9pPr>
          </a:lstStyle>
          <a:p/>
        </p:txBody>
      </p:sp>
      <p:sp>
        <p:nvSpPr>
          <p:cNvPr id="107" name="Google Shape;10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25"/>
          <p:cNvSpPr/>
          <p:nvPr/>
        </p:nvSpPr>
        <p:spPr>
          <a:xfrm>
            <a:off x="228300" y="188225"/>
            <a:ext cx="159600" cy="5034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09" name="Google Shape;109;p25"/>
          <p:cNvSpPr txBox="1"/>
          <p:nvPr>
            <p:ph type="title"/>
          </p:nvPr>
        </p:nvSpPr>
        <p:spPr>
          <a:xfrm>
            <a:off x="563825" y="140225"/>
            <a:ext cx="8520600" cy="572700"/>
          </a:xfrm>
          <a:prstGeom prst="rect">
            <a:avLst/>
          </a:prstGeom>
        </p:spPr>
        <p:txBody>
          <a:bodyPr anchorCtr="0" anchor="t" bIns="93100" lIns="93100" spcFirstLastPara="1" rIns="93100" wrap="square" tIns="93100"/>
          <a:lstStyle>
            <a:lvl1pPr lvl="0" rtl="0">
              <a:spcBef>
                <a:spcPts val="0"/>
              </a:spcBef>
              <a:spcAft>
                <a:spcPts val="0"/>
              </a:spcAft>
              <a:buSzPts val="2400"/>
              <a:buFont typeface="Century Schoolbook"/>
              <a:buNone/>
              <a:defRPr b="0">
                <a:latin typeface="Century Schoolbook"/>
                <a:ea typeface="Century Schoolbook"/>
                <a:cs typeface="Century Schoolbook"/>
                <a:sym typeface="Century Schoolbook"/>
              </a:defRPr>
            </a:lvl1pPr>
            <a:lvl2pPr lvl="1" rtl="0">
              <a:spcBef>
                <a:spcPts val="0"/>
              </a:spcBef>
              <a:spcAft>
                <a:spcPts val="0"/>
              </a:spcAft>
              <a:buSzPts val="3700"/>
              <a:buFont typeface="Century Schoolbook"/>
              <a:buNone/>
              <a:defRPr b="0">
                <a:latin typeface="Century Schoolbook"/>
                <a:ea typeface="Century Schoolbook"/>
                <a:cs typeface="Century Schoolbook"/>
                <a:sym typeface="Century Schoolbook"/>
              </a:defRPr>
            </a:lvl2pPr>
            <a:lvl3pPr lvl="2" rtl="0">
              <a:spcBef>
                <a:spcPts val="0"/>
              </a:spcBef>
              <a:spcAft>
                <a:spcPts val="0"/>
              </a:spcAft>
              <a:buSzPts val="3700"/>
              <a:buFont typeface="Century Schoolbook"/>
              <a:buNone/>
              <a:defRPr b="0">
                <a:latin typeface="Century Schoolbook"/>
                <a:ea typeface="Century Schoolbook"/>
                <a:cs typeface="Century Schoolbook"/>
                <a:sym typeface="Century Schoolbook"/>
              </a:defRPr>
            </a:lvl3pPr>
            <a:lvl4pPr lvl="3" rtl="0">
              <a:spcBef>
                <a:spcPts val="0"/>
              </a:spcBef>
              <a:spcAft>
                <a:spcPts val="0"/>
              </a:spcAft>
              <a:buSzPts val="3700"/>
              <a:buFont typeface="Century Schoolbook"/>
              <a:buNone/>
              <a:defRPr b="0">
                <a:latin typeface="Century Schoolbook"/>
                <a:ea typeface="Century Schoolbook"/>
                <a:cs typeface="Century Schoolbook"/>
                <a:sym typeface="Century Schoolbook"/>
              </a:defRPr>
            </a:lvl4pPr>
            <a:lvl5pPr lvl="4" rtl="0">
              <a:spcBef>
                <a:spcPts val="0"/>
              </a:spcBef>
              <a:spcAft>
                <a:spcPts val="0"/>
              </a:spcAft>
              <a:buSzPts val="3700"/>
              <a:buFont typeface="Century Schoolbook"/>
              <a:buNone/>
              <a:defRPr b="0">
                <a:latin typeface="Century Schoolbook"/>
                <a:ea typeface="Century Schoolbook"/>
                <a:cs typeface="Century Schoolbook"/>
                <a:sym typeface="Century Schoolbook"/>
              </a:defRPr>
            </a:lvl5pPr>
            <a:lvl6pPr lvl="5" rtl="0">
              <a:spcBef>
                <a:spcPts val="0"/>
              </a:spcBef>
              <a:spcAft>
                <a:spcPts val="0"/>
              </a:spcAft>
              <a:buSzPts val="3700"/>
              <a:buFont typeface="Century Schoolbook"/>
              <a:buNone/>
              <a:defRPr b="0">
                <a:latin typeface="Century Schoolbook"/>
                <a:ea typeface="Century Schoolbook"/>
                <a:cs typeface="Century Schoolbook"/>
                <a:sym typeface="Century Schoolbook"/>
              </a:defRPr>
            </a:lvl6pPr>
            <a:lvl7pPr lvl="6" rtl="0">
              <a:spcBef>
                <a:spcPts val="0"/>
              </a:spcBef>
              <a:spcAft>
                <a:spcPts val="0"/>
              </a:spcAft>
              <a:buSzPts val="3700"/>
              <a:buFont typeface="Century Schoolbook"/>
              <a:buNone/>
              <a:defRPr b="0">
                <a:latin typeface="Century Schoolbook"/>
                <a:ea typeface="Century Schoolbook"/>
                <a:cs typeface="Century Schoolbook"/>
                <a:sym typeface="Century Schoolbook"/>
              </a:defRPr>
            </a:lvl7pPr>
            <a:lvl8pPr lvl="7" rtl="0">
              <a:spcBef>
                <a:spcPts val="0"/>
              </a:spcBef>
              <a:spcAft>
                <a:spcPts val="0"/>
              </a:spcAft>
              <a:buSzPts val="3700"/>
              <a:buFont typeface="Century Schoolbook"/>
              <a:buNone/>
              <a:defRPr b="0">
                <a:latin typeface="Century Schoolbook"/>
                <a:ea typeface="Century Schoolbook"/>
                <a:cs typeface="Century Schoolbook"/>
                <a:sym typeface="Century Schoolbook"/>
              </a:defRPr>
            </a:lvl8pPr>
            <a:lvl9pPr lvl="8" rtl="0">
              <a:spcBef>
                <a:spcPts val="0"/>
              </a:spcBef>
              <a:spcAft>
                <a:spcPts val="0"/>
              </a:spcAft>
              <a:buSzPts val="3700"/>
              <a:buFont typeface="Century Schoolbook"/>
              <a:buNone/>
              <a:defRPr b="0">
                <a:latin typeface="Century Schoolbook"/>
                <a:ea typeface="Century Schoolbook"/>
                <a:cs typeface="Century Schoolbook"/>
                <a:sym typeface="Century Schoolboo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one half-page column">
  <p:cSld name="TITLE_AND_TWO_COLUMNS_1_1">
    <p:spTree>
      <p:nvGrpSpPr>
        <p:cNvPr id="110" name="Shape 110"/>
        <p:cNvGrpSpPr/>
        <p:nvPr/>
      </p:nvGrpSpPr>
      <p:grpSpPr>
        <a:xfrm>
          <a:off x="0" y="0"/>
          <a:ext cx="0" cy="0"/>
          <a:chOff x="0" y="0"/>
          <a:chExt cx="0" cy="0"/>
        </a:xfrm>
      </p:grpSpPr>
      <p:sp>
        <p:nvSpPr>
          <p:cNvPr id="111" name="Google Shape;111;p26"/>
          <p:cNvSpPr txBox="1"/>
          <p:nvPr>
            <p:ph idx="1" type="body"/>
          </p:nvPr>
        </p:nvSpPr>
        <p:spPr>
          <a:xfrm>
            <a:off x="311700" y="695275"/>
            <a:ext cx="4414200" cy="3416400"/>
          </a:xfrm>
          <a:prstGeom prst="rect">
            <a:avLst/>
          </a:prstGeom>
        </p:spPr>
        <p:txBody>
          <a:bodyPr anchorCtr="0" anchor="t" bIns="93100" lIns="93100" spcFirstLastPara="1" rIns="93100" wrap="square" tIns="93100"/>
          <a:lstStyle>
            <a:lvl1pPr indent="-330200" lvl="0" marL="457200" rtl="0">
              <a:spcBef>
                <a:spcPts val="600"/>
              </a:spcBef>
              <a:spcAft>
                <a:spcPts val="0"/>
              </a:spcAft>
              <a:buClr>
                <a:srgbClr val="FF9900"/>
              </a:buClr>
              <a:buSzPts val="1600"/>
              <a:buFont typeface="Century Schoolbook"/>
              <a:buChar char="●"/>
              <a:defRPr sz="1600">
                <a:latin typeface="Century Schoolbook"/>
                <a:ea typeface="Century Schoolbook"/>
                <a:cs typeface="Century Schoolbook"/>
                <a:sym typeface="Century Schoolbook"/>
              </a:defRPr>
            </a:lvl1pPr>
            <a:lvl2pPr indent="-330200" lvl="1" marL="914400" rtl="0">
              <a:spcBef>
                <a:spcPts val="600"/>
              </a:spcBef>
              <a:spcAft>
                <a:spcPts val="0"/>
              </a:spcAft>
              <a:buClr>
                <a:srgbClr val="FF9900"/>
              </a:buClr>
              <a:buSzPts val="1600"/>
              <a:buFont typeface="Century Schoolbook"/>
              <a:buChar char="○"/>
              <a:defRPr sz="1600">
                <a:latin typeface="Century Schoolbook"/>
                <a:ea typeface="Century Schoolbook"/>
                <a:cs typeface="Century Schoolbook"/>
                <a:sym typeface="Century Schoolbook"/>
              </a:defRPr>
            </a:lvl2pPr>
            <a:lvl3pPr indent="-330200" lvl="2" marL="1371600" rtl="0">
              <a:spcBef>
                <a:spcPts val="600"/>
              </a:spcBef>
              <a:spcAft>
                <a:spcPts val="0"/>
              </a:spcAft>
              <a:buClr>
                <a:srgbClr val="FF9900"/>
              </a:buClr>
              <a:buSzPts val="1600"/>
              <a:buFont typeface="Century Schoolbook"/>
              <a:buChar char="■"/>
              <a:defRPr sz="1600">
                <a:latin typeface="Century Schoolbook"/>
                <a:ea typeface="Century Schoolbook"/>
                <a:cs typeface="Century Schoolbook"/>
                <a:sym typeface="Century Schoolbook"/>
              </a:defRPr>
            </a:lvl3pPr>
            <a:lvl4pPr indent="-330200" lvl="3" marL="1828800" rtl="0">
              <a:spcBef>
                <a:spcPts val="600"/>
              </a:spcBef>
              <a:spcAft>
                <a:spcPts val="0"/>
              </a:spcAft>
              <a:buSzPts val="1600"/>
              <a:buFont typeface="Century Schoolbook"/>
              <a:buChar char="●"/>
              <a:defRPr sz="1600">
                <a:latin typeface="Century Schoolbook"/>
                <a:ea typeface="Century Schoolbook"/>
                <a:cs typeface="Century Schoolbook"/>
                <a:sym typeface="Century Schoolbook"/>
              </a:defRPr>
            </a:lvl4pPr>
            <a:lvl5pPr indent="-330200" lvl="4" marL="2286000" rtl="0">
              <a:spcBef>
                <a:spcPts val="600"/>
              </a:spcBef>
              <a:spcAft>
                <a:spcPts val="0"/>
              </a:spcAft>
              <a:buSzPts val="1600"/>
              <a:buFont typeface="Century Schoolbook"/>
              <a:buChar char="○"/>
              <a:defRPr sz="1600">
                <a:latin typeface="Century Schoolbook"/>
                <a:ea typeface="Century Schoolbook"/>
                <a:cs typeface="Century Schoolbook"/>
                <a:sym typeface="Century Schoolbook"/>
              </a:defRPr>
            </a:lvl5pPr>
            <a:lvl6pPr indent="-330200" lvl="5" marL="2743200" rtl="0">
              <a:spcBef>
                <a:spcPts val="600"/>
              </a:spcBef>
              <a:spcAft>
                <a:spcPts val="0"/>
              </a:spcAft>
              <a:buSzPts val="1600"/>
              <a:buFont typeface="Century Schoolbook"/>
              <a:buChar char="■"/>
              <a:defRPr sz="1600">
                <a:latin typeface="Century Schoolbook"/>
                <a:ea typeface="Century Schoolbook"/>
                <a:cs typeface="Century Schoolbook"/>
                <a:sym typeface="Century Schoolbook"/>
              </a:defRPr>
            </a:lvl6pPr>
            <a:lvl7pPr indent="-330200" lvl="6" marL="3200400" rtl="0">
              <a:spcBef>
                <a:spcPts val="600"/>
              </a:spcBef>
              <a:spcAft>
                <a:spcPts val="0"/>
              </a:spcAft>
              <a:buSzPts val="1600"/>
              <a:buFont typeface="Century Schoolbook"/>
              <a:buChar char="●"/>
              <a:defRPr sz="1600">
                <a:latin typeface="Century Schoolbook"/>
                <a:ea typeface="Century Schoolbook"/>
                <a:cs typeface="Century Schoolbook"/>
                <a:sym typeface="Century Schoolbook"/>
              </a:defRPr>
            </a:lvl7pPr>
            <a:lvl8pPr indent="-330200" lvl="7" marL="3657600" rtl="0">
              <a:spcBef>
                <a:spcPts val="600"/>
              </a:spcBef>
              <a:spcAft>
                <a:spcPts val="0"/>
              </a:spcAft>
              <a:buSzPts val="1600"/>
              <a:buFont typeface="Century Schoolbook"/>
              <a:buChar char="○"/>
              <a:defRPr sz="1600">
                <a:latin typeface="Century Schoolbook"/>
                <a:ea typeface="Century Schoolbook"/>
                <a:cs typeface="Century Schoolbook"/>
                <a:sym typeface="Century Schoolbook"/>
              </a:defRPr>
            </a:lvl8pPr>
            <a:lvl9pPr indent="-330200" lvl="8" marL="4114800" rtl="0">
              <a:spcBef>
                <a:spcPts val="600"/>
              </a:spcBef>
              <a:spcAft>
                <a:spcPts val="0"/>
              </a:spcAft>
              <a:buSzPts val="1600"/>
              <a:buFont typeface="Century Schoolbook"/>
              <a:buChar char="■"/>
              <a:defRPr sz="1600">
                <a:latin typeface="Century Schoolbook"/>
                <a:ea typeface="Century Schoolbook"/>
                <a:cs typeface="Century Schoolbook"/>
                <a:sym typeface="Century Schoolbook"/>
              </a:defRPr>
            </a:lvl9pPr>
          </a:lstStyle>
          <a:p/>
        </p:txBody>
      </p:sp>
      <p:sp>
        <p:nvSpPr>
          <p:cNvPr id="112" name="Google Shape;11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26"/>
          <p:cNvSpPr/>
          <p:nvPr/>
        </p:nvSpPr>
        <p:spPr>
          <a:xfrm>
            <a:off x="228300" y="136409"/>
            <a:ext cx="159600" cy="5034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14" name="Google Shape;114;p26"/>
          <p:cNvSpPr txBox="1"/>
          <p:nvPr>
            <p:ph type="title"/>
          </p:nvPr>
        </p:nvSpPr>
        <p:spPr>
          <a:xfrm>
            <a:off x="563825" y="88409"/>
            <a:ext cx="8520600" cy="572700"/>
          </a:xfrm>
          <a:prstGeom prst="rect">
            <a:avLst/>
          </a:prstGeom>
        </p:spPr>
        <p:txBody>
          <a:bodyPr anchorCtr="0" anchor="t" bIns="93100" lIns="93100" spcFirstLastPara="1" rIns="93100" wrap="square" tIns="93100"/>
          <a:lstStyle>
            <a:lvl1pPr lvl="0" rtl="0">
              <a:spcBef>
                <a:spcPts val="0"/>
              </a:spcBef>
              <a:spcAft>
                <a:spcPts val="0"/>
              </a:spcAft>
              <a:buSzPts val="2400"/>
              <a:buFont typeface="Century Schoolbook"/>
              <a:buNone/>
              <a:defRPr b="0">
                <a:latin typeface="Century Schoolbook"/>
                <a:ea typeface="Century Schoolbook"/>
                <a:cs typeface="Century Schoolbook"/>
                <a:sym typeface="Century Schoolbook"/>
              </a:defRPr>
            </a:lvl1pPr>
            <a:lvl2pPr lvl="1" rtl="0">
              <a:spcBef>
                <a:spcPts val="0"/>
              </a:spcBef>
              <a:spcAft>
                <a:spcPts val="0"/>
              </a:spcAft>
              <a:buSzPts val="3700"/>
              <a:buFont typeface="Century Schoolbook"/>
              <a:buNone/>
              <a:defRPr b="0">
                <a:latin typeface="Century Schoolbook"/>
                <a:ea typeface="Century Schoolbook"/>
                <a:cs typeface="Century Schoolbook"/>
                <a:sym typeface="Century Schoolbook"/>
              </a:defRPr>
            </a:lvl2pPr>
            <a:lvl3pPr lvl="2" rtl="0">
              <a:spcBef>
                <a:spcPts val="0"/>
              </a:spcBef>
              <a:spcAft>
                <a:spcPts val="0"/>
              </a:spcAft>
              <a:buSzPts val="3700"/>
              <a:buFont typeface="Century Schoolbook"/>
              <a:buNone/>
              <a:defRPr b="0">
                <a:latin typeface="Century Schoolbook"/>
                <a:ea typeface="Century Schoolbook"/>
                <a:cs typeface="Century Schoolbook"/>
                <a:sym typeface="Century Schoolbook"/>
              </a:defRPr>
            </a:lvl3pPr>
            <a:lvl4pPr lvl="3" rtl="0">
              <a:spcBef>
                <a:spcPts val="0"/>
              </a:spcBef>
              <a:spcAft>
                <a:spcPts val="0"/>
              </a:spcAft>
              <a:buSzPts val="3700"/>
              <a:buFont typeface="Century Schoolbook"/>
              <a:buNone/>
              <a:defRPr b="0">
                <a:latin typeface="Century Schoolbook"/>
                <a:ea typeface="Century Schoolbook"/>
                <a:cs typeface="Century Schoolbook"/>
                <a:sym typeface="Century Schoolbook"/>
              </a:defRPr>
            </a:lvl4pPr>
            <a:lvl5pPr lvl="4" rtl="0">
              <a:spcBef>
                <a:spcPts val="0"/>
              </a:spcBef>
              <a:spcAft>
                <a:spcPts val="0"/>
              </a:spcAft>
              <a:buSzPts val="3700"/>
              <a:buFont typeface="Century Schoolbook"/>
              <a:buNone/>
              <a:defRPr b="0">
                <a:latin typeface="Century Schoolbook"/>
                <a:ea typeface="Century Schoolbook"/>
                <a:cs typeface="Century Schoolbook"/>
                <a:sym typeface="Century Schoolbook"/>
              </a:defRPr>
            </a:lvl5pPr>
            <a:lvl6pPr lvl="5" rtl="0">
              <a:spcBef>
                <a:spcPts val="0"/>
              </a:spcBef>
              <a:spcAft>
                <a:spcPts val="0"/>
              </a:spcAft>
              <a:buSzPts val="3700"/>
              <a:buFont typeface="Century Schoolbook"/>
              <a:buNone/>
              <a:defRPr b="0">
                <a:latin typeface="Century Schoolbook"/>
                <a:ea typeface="Century Schoolbook"/>
                <a:cs typeface="Century Schoolbook"/>
                <a:sym typeface="Century Schoolbook"/>
              </a:defRPr>
            </a:lvl6pPr>
            <a:lvl7pPr lvl="6" rtl="0">
              <a:spcBef>
                <a:spcPts val="0"/>
              </a:spcBef>
              <a:spcAft>
                <a:spcPts val="0"/>
              </a:spcAft>
              <a:buSzPts val="3700"/>
              <a:buFont typeface="Century Schoolbook"/>
              <a:buNone/>
              <a:defRPr b="0">
                <a:latin typeface="Century Schoolbook"/>
                <a:ea typeface="Century Schoolbook"/>
                <a:cs typeface="Century Schoolbook"/>
                <a:sym typeface="Century Schoolbook"/>
              </a:defRPr>
            </a:lvl7pPr>
            <a:lvl8pPr lvl="7" rtl="0">
              <a:spcBef>
                <a:spcPts val="0"/>
              </a:spcBef>
              <a:spcAft>
                <a:spcPts val="0"/>
              </a:spcAft>
              <a:buSzPts val="3700"/>
              <a:buFont typeface="Century Schoolbook"/>
              <a:buNone/>
              <a:defRPr b="0">
                <a:latin typeface="Century Schoolbook"/>
                <a:ea typeface="Century Schoolbook"/>
                <a:cs typeface="Century Schoolbook"/>
                <a:sym typeface="Century Schoolbook"/>
              </a:defRPr>
            </a:lvl8pPr>
            <a:lvl9pPr lvl="8" rtl="0">
              <a:spcBef>
                <a:spcPts val="0"/>
              </a:spcBef>
              <a:spcAft>
                <a:spcPts val="0"/>
              </a:spcAft>
              <a:buSzPts val="3700"/>
              <a:buFont typeface="Century Schoolbook"/>
              <a:buNone/>
              <a:defRPr b="0">
                <a:latin typeface="Century Schoolbook"/>
                <a:ea typeface="Century Schoolbook"/>
                <a:cs typeface="Century Schoolbook"/>
                <a:sym typeface="Century Schoolboo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115" name="Shape 115"/>
        <p:cNvGrpSpPr/>
        <p:nvPr/>
      </p:nvGrpSpPr>
      <p:grpSpPr>
        <a:xfrm>
          <a:off x="0" y="0"/>
          <a:ext cx="0" cy="0"/>
          <a:chOff x="0" y="0"/>
          <a:chExt cx="0" cy="0"/>
        </a:xfrm>
      </p:grpSpPr>
      <p:sp>
        <p:nvSpPr>
          <p:cNvPr id="116" name="Google Shape;11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7"/>
          <p:cNvSpPr/>
          <p:nvPr/>
        </p:nvSpPr>
        <p:spPr>
          <a:xfrm>
            <a:off x="228300" y="188225"/>
            <a:ext cx="159600" cy="5034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18" name="Google Shape;118;p27"/>
          <p:cNvSpPr txBox="1"/>
          <p:nvPr>
            <p:ph type="title"/>
          </p:nvPr>
        </p:nvSpPr>
        <p:spPr>
          <a:xfrm>
            <a:off x="563825" y="140225"/>
            <a:ext cx="8520600" cy="572700"/>
          </a:xfrm>
          <a:prstGeom prst="rect">
            <a:avLst/>
          </a:prstGeom>
        </p:spPr>
        <p:txBody>
          <a:bodyPr anchorCtr="0" anchor="t" bIns="93100" lIns="93100" spcFirstLastPara="1" rIns="93100" wrap="square" tIns="93100"/>
          <a:lstStyle>
            <a:lvl1pPr lvl="0" rtl="0">
              <a:spcBef>
                <a:spcPts val="0"/>
              </a:spcBef>
              <a:spcAft>
                <a:spcPts val="0"/>
              </a:spcAft>
              <a:buSzPts val="2400"/>
              <a:buFont typeface="Century Schoolbook"/>
              <a:buNone/>
              <a:defRPr b="0">
                <a:latin typeface="Century Schoolbook"/>
                <a:ea typeface="Century Schoolbook"/>
                <a:cs typeface="Century Schoolbook"/>
                <a:sym typeface="Century Schoolbook"/>
              </a:defRPr>
            </a:lvl1pPr>
            <a:lvl2pPr lvl="1" rtl="0">
              <a:spcBef>
                <a:spcPts val="0"/>
              </a:spcBef>
              <a:spcAft>
                <a:spcPts val="0"/>
              </a:spcAft>
              <a:buSzPts val="3700"/>
              <a:buFont typeface="Century Schoolbook"/>
              <a:buNone/>
              <a:defRPr b="0">
                <a:latin typeface="Century Schoolbook"/>
                <a:ea typeface="Century Schoolbook"/>
                <a:cs typeface="Century Schoolbook"/>
                <a:sym typeface="Century Schoolbook"/>
              </a:defRPr>
            </a:lvl2pPr>
            <a:lvl3pPr lvl="2" rtl="0">
              <a:spcBef>
                <a:spcPts val="0"/>
              </a:spcBef>
              <a:spcAft>
                <a:spcPts val="0"/>
              </a:spcAft>
              <a:buSzPts val="3700"/>
              <a:buFont typeface="Century Schoolbook"/>
              <a:buNone/>
              <a:defRPr b="0">
                <a:latin typeface="Century Schoolbook"/>
                <a:ea typeface="Century Schoolbook"/>
                <a:cs typeface="Century Schoolbook"/>
                <a:sym typeface="Century Schoolbook"/>
              </a:defRPr>
            </a:lvl3pPr>
            <a:lvl4pPr lvl="3" rtl="0">
              <a:spcBef>
                <a:spcPts val="0"/>
              </a:spcBef>
              <a:spcAft>
                <a:spcPts val="0"/>
              </a:spcAft>
              <a:buSzPts val="3700"/>
              <a:buFont typeface="Century Schoolbook"/>
              <a:buNone/>
              <a:defRPr b="0">
                <a:latin typeface="Century Schoolbook"/>
                <a:ea typeface="Century Schoolbook"/>
                <a:cs typeface="Century Schoolbook"/>
                <a:sym typeface="Century Schoolbook"/>
              </a:defRPr>
            </a:lvl4pPr>
            <a:lvl5pPr lvl="4" rtl="0">
              <a:spcBef>
                <a:spcPts val="0"/>
              </a:spcBef>
              <a:spcAft>
                <a:spcPts val="0"/>
              </a:spcAft>
              <a:buSzPts val="3700"/>
              <a:buFont typeface="Century Schoolbook"/>
              <a:buNone/>
              <a:defRPr b="0">
                <a:latin typeface="Century Schoolbook"/>
                <a:ea typeface="Century Schoolbook"/>
                <a:cs typeface="Century Schoolbook"/>
                <a:sym typeface="Century Schoolbook"/>
              </a:defRPr>
            </a:lvl5pPr>
            <a:lvl6pPr lvl="5" rtl="0">
              <a:spcBef>
                <a:spcPts val="0"/>
              </a:spcBef>
              <a:spcAft>
                <a:spcPts val="0"/>
              </a:spcAft>
              <a:buSzPts val="3700"/>
              <a:buFont typeface="Century Schoolbook"/>
              <a:buNone/>
              <a:defRPr b="0">
                <a:latin typeface="Century Schoolbook"/>
                <a:ea typeface="Century Schoolbook"/>
                <a:cs typeface="Century Schoolbook"/>
                <a:sym typeface="Century Schoolbook"/>
              </a:defRPr>
            </a:lvl6pPr>
            <a:lvl7pPr lvl="6" rtl="0">
              <a:spcBef>
                <a:spcPts val="0"/>
              </a:spcBef>
              <a:spcAft>
                <a:spcPts val="0"/>
              </a:spcAft>
              <a:buSzPts val="3700"/>
              <a:buFont typeface="Century Schoolbook"/>
              <a:buNone/>
              <a:defRPr b="0">
                <a:latin typeface="Century Schoolbook"/>
                <a:ea typeface="Century Schoolbook"/>
                <a:cs typeface="Century Schoolbook"/>
                <a:sym typeface="Century Schoolbook"/>
              </a:defRPr>
            </a:lvl7pPr>
            <a:lvl8pPr lvl="7" rtl="0">
              <a:spcBef>
                <a:spcPts val="0"/>
              </a:spcBef>
              <a:spcAft>
                <a:spcPts val="0"/>
              </a:spcAft>
              <a:buSzPts val="3700"/>
              <a:buFont typeface="Century Schoolbook"/>
              <a:buNone/>
              <a:defRPr b="0">
                <a:latin typeface="Century Schoolbook"/>
                <a:ea typeface="Century Schoolbook"/>
                <a:cs typeface="Century Schoolbook"/>
                <a:sym typeface="Century Schoolbook"/>
              </a:defRPr>
            </a:lvl8pPr>
            <a:lvl9pPr lvl="8" rtl="0">
              <a:spcBef>
                <a:spcPts val="0"/>
              </a:spcBef>
              <a:spcAft>
                <a:spcPts val="0"/>
              </a:spcAft>
              <a:buSzPts val="3700"/>
              <a:buFont typeface="Century Schoolbook"/>
              <a:buNone/>
              <a:defRPr b="0">
                <a:latin typeface="Century Schoolbook"/>
                <a:ea typeface="Century Schoolbook"/>
                <a:cs typeface="Century Schoolbook"/>
                <a:sym typeface="Century Schoolbook"/>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9" name="Shape 119"/>
        <p:cNvGrpSpPr/>
        <p:nvPr/>
      </p:nvGrpSpPr>
      <p:grpSpPr>
        <a:xfrm>
          <a:off x="0" y="0"/>
          <a:ext cx="0" cy="0"/>
          <a:chOff x="0" y="0"/>
          <a:chExt cx="0" cy="0"/>
        </a:xfrm>
      </p:grpSpPr>
      <p:sp>
        <p:nvSpPr>
          <p:cNvPr id="120" name="Google Shape;120;p28"/>
          <p:cNvSpPr txBox="1"/>
          <p:nvPr>
            <p:ph type="title"/>
          </p:nvPr>
        </p:nvSpPr>
        <p:spPr>
          <a:xfrm>
            <a:off x="457200" y="205978"/>
            <a:ext cx="8229600" cy="857400"/>
          </a:xfrm>
          <a:prstGeom prst="rect">
            <a:avLst/>
          </a:prstGeom>
        </p:spPr>
        <p:txBody>
          <a:bodyPr anchorCtr="0" anchor="t" bIns="93100" lIns="93100" spcFirstLastPara="1" rIns="93100" wrap="square" tIns="93100"/>
          <a:lstStyle>
            <a:lvl1pPr lvl="0" rtl="0">
              <a:spcBef>
                <a:spcPts val="0"/>
              </a:spcBef>
              <a:spcAft>
                <a:spcPts val="0"/>
              </a:spcAft>
              <a:buSzPts val="24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1" name="Google Shape;121;p28"/>
          <p:cNvSpPr txBox="1"/>
          <p:nvPr>
            <p:ph idx="1" type="body"/>
          </p:nvPr>
        </p:nvSpPr>
        <p:spPr>
          <a:xfrm>
            <a:off x="457200" y="1200150"/>
            <a:ext cx="8229600" cy="3725700"/>
          </a:xfrm>
          <a:prstGeom prst="rect">
            <a:avLst/>
          </a:prstGeom>
        </p:spPr>
        <p:txBody>
          <a:bodyPr anchorCtr="0" anchor="t" bIns="93100" lIns="93100" spcFirstLastPara="1" rIns="93100" wrap="square" tIns="93100"/>
          <a:lstStyle>
            <a:lvl1pPr indent="-381000" lvl="0" marL="457200" rtl="0">
              <a:spcBef>
                <a:spcPts val="600"/>
              </a:spcBef>
              <a:spcAft>
                <a:spcPts val="0"/>
              </a:spcAft>
              <a:buSzPts val="2400"/>
              <a:buChar char="●"/>
              <a:defRPr/>
            </a:lvl1pPr>
            <a:lvl2pPr indent="-368300" lvl="1" marL="914400" rtl="0">
              <a:spcBef>
                <a:spcPts val="0"/>
              </a:spcBef>
              <a:spcAft>
                <a:spcPts val="0"/>
              </a:spcAft>
              <a:buSzPts val="2200"/>
              <a:buChar char="○"/>
              <a:defRPr/>
            </a:lvl2pPr>
            <a:lvl3pPr indent="-355600" lvl="2" marL="1371600" rtl="0">
              <a:spcBef>
                <a:spcPts val="0"/>
              </a:spcBef>
              <a:spcAft>
                <a:spcPts val="0"/>
              </a:spcAft>
              <a:buSzPts val="20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22" name="Google Shape;122;p2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7" name="Shape 127"/>
        <p:cNvGrpSpPr/>
        <p:nvPr/>
      </p:nvGrpSpPr>
      <p:grpSpPr>
        <a:xfrm>
          <a:off x="0" y="0"/>
          <a:ext cx="0" cy="0"/>
          <a:chOff x="0" y="0"/>
          <a:chExt cx="0" cy="0"/>
        </a:xfrm>
      </p:grpSpPr>
      <p:sp>
        <p:nvSpPr>
          <p:cNvPr id="128" name="Google Shape;128;p3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Font typeface="Century Schoolbook"/>
              <a:buNone/>
              <a:defRPr sz="5200">
                <a:latin typeface="Century Schoolbook"/>
                <a:ea typeface="Century Schoolbook"/>
                <a:cs typeface="Century Schoolbook"/>
                <a:sym typeface="Century Schoolboo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9" name="Google Shape;129;p30"/>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1pPr>
            <a:lvl2pPr lvl="1"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2pPr>
            <a:lvl3pPr lvl="2"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3pPr>
            <a:lvl4pPr lvl="3"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4pPr>
            <a:lvl5pPr lvl="4"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5pPr>
            <a:lvl6pPr lvl="5"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6pPr>
            <a:lvl7pPr lvl="6"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7pPr>
            <a:lvl8pPr lvl="7"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8pPr>
            <a:lvl9pPr lvl="8"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9pPr>
          </a:lstStyle>
          <a:p/>
        </p:txBody>
      </p:sp>
      <p:sp>
        <p:nvSpPr>
          <p:cNvPr id="130" name="Google Shape;13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30"/>
          <p:cNvSpPr/>
          <p:nvPr/>
        </p:nvSpPr>
        <p:spPr>
          <a:xfrm>
            <a:off x="-73025" y="0"/>
            <a:ext cx="621600" cy="5221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2" name="Shape 132"/>
        <p:cNvGrpSpPr/>
        <p:nvPr/>
      </p:nvGrpSpPr>
      <p:grpSpPr>
        <a:xfrm>
          <a:off x="0" y="0"/>
          <a:ext cx="0" cy="0"/>
          <a:chOff x="0" y="0"/>
          <a:chExt cx="0" cy="0"/>
        </a:xfrm>
      </p:grpSpPr>
      <p:sp>
        <p:nvSpPr>
          <p:cNvPr id="133" name="Google Shape;133;p31"/>
          <p:cNvSpPr txBox="1"/>
          <p:nvPr>
            <p:ph type="title"/>
          </p:nvPr>
        </p:nvSpPr>
        <p:spPr>
          <a:xfrm>
            <a:off x="969200" y="1846050"/>
            <a:ext cx="78630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1pPr>
            <a:lvl2pPr lvl="1"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2pPr>
            <a:lvl3pPr lvl="2"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3pPr>
            <a:lvl4pPr lvl="3"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4pPr>
            <a:lvl5pPr lvl="4"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5pPr>
            <a:lvl6pPr lvl="5"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6pPr>
            <a:lvl7pPr lvl="6"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7pPr>
            <a:lvl8pPr lvl="7"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8pPr>
            <a:lvl9pPr lvl="8" rtl="0" algn="ctr">
              <a:spcBef>
                <a:spcPts val="0"/>
              </a:spcBef>
              <a:spcAft>
                <a:spcPts val="0"/>
              </a:spcAft>
              <a:buSzPts val="3600"/>
              <a:buFont typeface="Century Schoolbook"/>
              <a:buNone/>
              <a:defRPr sz="3600">
                <a:latin typeface="Century Schoolbook"/>
                <a:ea typeface="Century Schoolbook"/>
                <a:cs typeface="Century Schoolbook"/>
                <a:sym typeface="Century Schoolbook"/>
              </a:defRPr>
            </a:lvl9pPr>
          </a:lstStyle>
          <a:p/>
        </p:txBody>
      </p:sp>
      <p:sp>
        <p:nvSpPr>
          <p:cNvPr id="134" name="Google Shape;13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31"/>
          <p:cNvSpPr/>
          <p:nvPr/>
        </p:nvSpPr>
        <p:spPr>
          <a:xfrm>
            <a:off x="479125" y="1876200"/>
            <a:ext cx="159600" cy="781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6" name="Shape 136"/>
        <p:cNvGrpSpPr/>
        <p:nvPr/>
      </p:nvGrpSpPr>
      <p:grpSpPr>
        <a:xfrm>
          <a:off x="0" y="0"/>
          <a:ext cx="0" cy="0"/>
          <a:chOff x="0" y="0"/>
          <a:chExt cx="0" cy="0"/>
        </a:xfrm>
      </p:grpSpPr>
      <p:sp>
        <p:nvSpPr>
          <p:cNvPr id="137" name="Google Shape;137;p32"/>
          <p:cNvSpPr txBox="1"/>
          <p:nvPr>
            <p:ph idx="1" type="body"/>
          </p:nvPr>
        </p:nvSpPr>
        <p:spPr>
          <a:xfrm>
            <a:off x="311700" y="771475"/>
            <a:ext cx="8520600" cy="3416400"/>
          </a:xfrm>
          <a:prstGeom prst="rect">
            <a:avLst/>
          </a:prstGeom>
        </p:spPr>
        <p:txBody>
          <a:bodyPr anchorCtr="0" anchor="t" bIns="91425" lIns="91425" spcFirstLastPara="1" rIns="91425" wrap="square" tIns="91425"/>
          <a:lstStyle>
            <a:lvl1pPr indent="-342900" lvl="0" marL="457200" rtl="0">
              <a:lnSpc>
                <a:spcPct val="100000"/>
              </a:lnSpc>
              <a:spcBef>
                <a:spcPts val="100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indent="-342900" lvl="1" marL="914400" rtl="0">
              <a:lnSpc>
                <a:spcPct val="100000"/>
              </a:lnSpc>
              <a:spcBef>
                <a:spcPts val="100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2pPr>
            <a:lvl3pPr indent="-317500" lvl="2" marL="13716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9pPr>
          </a:lstStyle>
          <a:p/>
        </p:txBody>
      </p:sp>
      <p:sp>
        <p:nvSpPr>
          <p:cNvPr id="138" name="Google Shape;13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2"/>
          <p:cNvSpPr/>
          <p:nvPr/>
        </p:nvSpPr>
        <p:spPr>
          <a:xfrm>
            <a:off x="228300" y="112025"/>
            <a:ext cx="159600" cy="57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2"/>
          <p:cNvSpPr txBox="1"/>
          <p:nvPr>
            <p:ph type="title"/>
          </p:nvPr>
        </p:nvSpPr>
        <p:spPr>
          <a:xfrm>
            <a:off x="563825" y="1402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p:cSld name="TITLE_AND_BODY_1">
    <p:spTree>
      <p:nvGrpSpPr>
        <p:cNvPr id="141" name="Shape 141"/>
        <p:cNvGrpSpPr/>
        <p:nvPr/>
      </p:nvGrpSpPr>
      <p:grpSpPr>
        <a:xfrm>
          <a:off x="0" y="0"/>
          <a:ext cx="0" cy="0"/>
          <a:chOff x="0" y="0"/>
          <a:chExt cx="0" cy="0"/>
        </a:xfrm>
      </p:grpSpPr>
      <p:sp>
        <p:nvSpPr>
          <p:cNvPr id="142" name="Google Shape;14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33"/>
          <p:cNvSpPr txBox="1"/>
          <p:nvPr>
            <p:ph idx="1" type="body"/>
          </p:nvPr>
        </p:nvSpPr>
        <p:spPr>
          <a:xfrm>
            <a:off x="616500" y="1269044"/>
            <a:ext cx="8304300" cy="3252900"/>
          </a:xfrm>
          <a:prstGeom prst="rect">
            <a:avLst/>
          </a:prstGeom>
          <a:solidFill>
            <a:srgbClr val="EFEFEF"/>
          </a:solidFill>
        </p:spPr>
        <p:txBody>
          <a:bodyPr anchorCtr="0" anchor="t" bIns="91425" lIns="91425" spcFirstLastPara="1" rIns="91425" wrap="square" tIns="91425"/>
          <a:lstStyle>
            <a:lvl1pPr indent="-317500" lvl="0" marL="457200" rtl="0">
              <a:lnSpc>
                <a:spcPct val="100000"/>
              </a:lnSpc>
              <a:spcBef>
                <a:spcPts val="600"/>
              </a:spcBef>
              <a:spcAft>
                <a:spcPts val="0"/>
              </a:spcAft>
              <a:buClr>
                <a:srgbClr val="FF9900"/>
              </a:buClr>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144" name="Google Shape;144;p33"/>
          <p:cNvSpPr/>
          <p:nvPr/>
        </p:nvSpPr>
        <p:spPr>
          <a:xfrm>
            <a:off x="228300" y="162224"/>
            <a:ext cx="159600" cy="61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3"/>
          <p:cNvSpPr txBox="1"/>
          <p:nvPr>
            <p:ph type="title"/>
          </p:nvPr>
        </p:nvSpPr>
        <p:spPr>
          <a:xfrm>
            <a:off x="563825" y="104394"/>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
        <p:nvSpPr>
          <p:cNvPr id="146" name="Google Shape;146;p33"/>
          <p:cNvSpPr/>
          <p:nvPr/>
        </p:nvSpPr>
        <p:spPr>
          <a:xfrm>
            <a:off x="616375" y="956269"/>
            <a:ext cx="8304300" cy="31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3F3F3"/>
                </a:solidFill>
                <a:latin typeface="Century Schoolbook"/>
                <a:ea typeface="Century Schoolbook"/>
                <a:cs typeface="Century Schoolbook"/>
                <a:sym typeface="Century Schoolbook"/>
              </a:rPr>
              <a:t>Protocol</a:t>
            </a:r>
            <a:endParaRPr b="1" sz="2000">
              <a:solidFill>
                <a:srgbClr val="F3F3F3"/>
              </a:solidFill>
              <a:latin typeface="Century Schoolbook"/>
              <a:ea typeface="Century Schoolbook"/>
              <a:cs typeface="Century Schoolbook"/>
              <a:sym typeface="Century Schoolbook"/>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half page">
  <p:cSld name="TITLE_AND_BODY_1_2">
    <p:spTree>
      <p:nvGrpSpPr>
        <p:cNvPr id="147" name="Shape 147"/>
        <p:cNvGrpSpPr/>
        <p:nvPr/>
      </p:nvGrpSpPr>
      <p:grpSpPr>
        <a:xfrm>
          <a:off x="0" y="0"/>
          <a:ext cx="0" cy="0"/>
          <a:chOff x="0" y="0"/>
          <a:chExt cx="0" cy="0"/>
        </a:xfrm>
      </p:grpSpPr>
      <p:sp>
        <p:nvSpPr>
          <p:cNvPr id="148" name="Google Shape;148;p34"/>
          <p:cNvSpPr txBox="1"/>
          <p:nvPr>
            <p:ph idx="1" type="body"/>
          </p:nvPr>
        </p:nvSpPr>
        <p:spPr>
          <a:xfrm>
            <a:off x="616500" y="2828875"/>
            <a:ext cx="8304300" cy="1812900"/>
          </a:xfrm>
          <a:prstGeom prst="rect">
            <a:avLst/>
          </a:prstGeom>
          <a:solidFill>
            <a:srgbClr val="EFEFEF"/>
          </a:solidFill>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149" name="Google Shape;14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0" name="Google Shape;150;p34"/>
          <p:cNvSpPr/>
          <p:nvPr/>
        </p:nvSpPr>
        <p:spPr>
          <a:xfrm>
            <a:off x="228300" y="112025"/>
            <a:ext cx="159600" cy="6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4"/>
          <p:cNvSpPr txBox="1"/>
          <p:nvPr>
            <p:ph type="title"/>
          </p:nvPr>
        </p:nvSpPr>
        <p:spPr>
          <a:xfrm>
            <a:off x="563825" y="1402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
        <p:nvSpPr>
          <p:cNvPr id="152" name="Google Shape;152;p34"/>
          <p:cNvSpPr/>
          <p:nvPr/>
        </p:nvSpPr>
        <p:spPr>
          <a:xfrm>
            <a:off x="616375" y="2516100"/>
            <a:ext cx="8304300" cy="31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3F3F3"/>
                </a:solidFill>
                <a:latin typeface="Century Schoolbook"/>
                <a:ea typeface="Century Schoolbook"/>
                <a:cs typeface="Century Schoolbook"/>
                <a:sym typeface="Century Schoolbook"/>
              </a:rPr>
              <a:t>Protocole</a:t>
            </a:r>
            <a:endParaRPr b="1" sz="2000">
              <a:solidFill>
                <a:srgbClr val="F3F3F3"/>
              </a:solidFill>
              <a:latin typeface="Century Schoolbook"/>
              <a:ea typeface="Century Schoolbook"/>
              <a:cs typeface="Century Schoolbook"/>
              <a:sym typeface="Century Schoolbook"/>
            </a:endParaRPr>
          </a:p>
        </p:txBody>
      </p:sp>
      <p:sp>
        <p:nvSpPr>
          <p:cNvPr id="153" name="Google Shape;153;p34"/>
          <p:cNvSpPr txBox="1"/>
          <p:nvPr>
            <p:ph idx="2" type="body"/>
          </p:nvPr>
        </p:nvSpPr>
        <p:spPr>
          <a:xfrm>
            <a:off x="616500" y="751275"/>
            <a:ext cx="8520600" cy="1623900"/>
          </a:xfrm>
          <a:prstGeom prst="rect">
            <a:avLst/>
          </a:prstGeom>
        </p:spPr>
        <p:txBody>
          <a:bodyPr anchorCtr="0" anchor="t" bIns="91425" lIns="91425" spcFirstLastPara="1" rIns="91425" wrap="square" tIns="91425"/>
          <a:lstStyle>
            <a:lvl1pPr indent="-342900" lvl="0" marL="457200" rtl="0">
              <a:lnSpc>
                <a:spcPct val="100000"/>
              </a:lnSpc>
              <a:spcBef>
                <a:spcPts val="60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full page">
  <p:cSld name="TITLE_AND_BODY_1_1">
    <p:spTree>
      <p:nvGrpSpPr>
        <p:cNvPr id="154" name="Shape 154"/>
        <p:cNvGrpSpPr/>
        <p:nvPr/>
      </p:nvGrpSpPr>
      <p:grpSpPr>
        <a:xfrm>
          <a:off x="0" y="0"/>
          <a:ext cx="0" cy="0"/>
          <a:chOff x="0" y="0"/>
          <a:chExt cx="0" cy="0"/>
        </a:xfrm>
      </p:grpSpPr>
      <p:sp>
        <p:nvSpPr>
          <p:cNvPr id="155" name="Google Shape;155;p35"/>
          <p:cNvSpPr txBox="1"/>
          <p:nvPr>
            <p:ph idx="1" type="body"/>
          </p:nvPr>
        </p:nvSpPr>
        <p:spPr>
          <a:xfrm>
            <a:off x="616500" y="390475"/>
            <a:ext cx="8304300" cy="4129800"/>
          </a:xfrm>
          <a:prstGeom prst="rect">
            <a:avLst/>
          </a:prstGeom>
          <a:solidFill>
            <a:srgbClr val="EFEFEF"/>
          </a:solidFill>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156" name="Google Shape;15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5"/>
          <p:cNvSpPr/>
          <p:nvPr/>
        </p:nvSpPr>
        <p:spPr>
          <a:xfrm>
            <a:off x="228300" y="35825"/>
            <a:ext cx="159600" cy="781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5"/>
          <p:cNvSpPr/>
          <p:nvPr/>
        </p:nvSpPr>
        <p:spPr>
          <a:xfrm>
            <a:off x="616375" y="77700"/>
            <a:ext cx="8304300" cy="312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Century Schoolbook"/>
                <a:ea typeface="Century Schoolbook"/>
                <a:cs typeface="Century Schoolbook"/>
                <a:sym typeface="Century Schoolbook"/>
              </a:rPr>
              <a:t>Protocol</a:t>
            </a:r>
            <a:endParaRPr b="1" sz="2000">
              <a:solidFill>
                <a:srgbClr val="FFFFFF"/>
              </a:solidFill>
              <a:latin typeface="Century Schoolbook"/>
              <a:ea typeface="Century Schoolbook"/>
              <a:cs typeface="Century Schoolbook"/>
              <a:sym typeface="Century Schoolboo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9" name="Shape 159"/>
        <p:cNvGrpSpPr/>
        <p:nvPr/>
      </p:nvGrpSpPr>
      <p:grpSpPr>
        <a:xfrm>
          <a:off x="0" y="0"/>
          <a:ext cx="0" cy="0"/>
          <a:chOff x="0" y="0"/>
          <a:chExt cx="0" cy="0"/>
        </a:xfrm>
      </p:grpSpPr>
      <p:sp>
        <p:nvSpPr>
          <p:cNvPr id="160" name="Google Shape;160;p36"/>
          <p:cNvSpPr txBox="1"/>
          <p:nvPr>
            <p:ph type="title"/>
          </p:nvPr>
        </p:nvSpPr>
        <p:spPr>
          <a:xfrm>
            <a:off x="411425" y="64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
        <p:nvSpPr>
          <p:cNvPr id="161" name="Google Shape;161;p36"/>
          <p:cNvSpPr txBox="1"/>
          <p:nvPr>
            <p:ph idx="1" type="body"/>
          </p:nvPr>
        </p:nvSpPr>
        <p:spPr>
          <a:xfrm>
            <a:off x="311700" y="659450"/>
            <a:ext cx="3999900" cy="4249200"/>
          </a:xfrm>
          <a:prstGeom prst="rect">
            <a:avLst/>
          </a:prstGeom>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04800" lvl="1" marL="914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2pPr>
            <a:lvl3pPr indent="-304800" lvl="2" marL="1371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3pPr>
            <a:lvl4pPr indent="-304800" lvl="3" marL="1828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4pPr>
            <a:lvl5pPr indent="-304800" lvl="4" marL="22860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5pPr>
            <a:lvl6pPr indent="-304800" lvl="5" marL="27432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6pPr>
            <a:lvl7pPr indent="-304800" lvl="6" marL="3200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7pPr>
            <a:lvl8pPr indent="-304800" lvl="7" marL="3657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8pPr>
            <a:lvl9pPr indent="-304800" lvl="8" marL="4114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9pPr>
          </a:lstStyle>
          <a:p/>
        </p:txBody>
      </p:sp>
      <p:sp>
        <p:nvSpPr>
          <p:cNvPr id="162" name="Google Shape;162;p36"/>
          <p:cNvSpPr txBox="1"/>
          <p:nvPr>
            <p:ph idx="2" type="body"/>
          </p:nvPr>
        </p:nvSpPr>
        <p:spPr>
          <a:xfrm>
            <a:off x="4832400" y="659450"/>
            <a:ext cx="3999900" cy="4249200"/>
          </a:xfrm>
          <a:prstGeom prst="rect">
            <a:avLst/>
          </a:prstGeom>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04800" lvl="1" marL="914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2pPr>
            <a:lvl3pPr indent="-304800" lvl="2" marL="1371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3pPr>
            <a:lvl4pPr indent="-304800" lvl="3" marL="1828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4pPr>
            <a:lvl5pPr indent="-304800" lvl="4" marL="22860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5pPr>
            <a:lvl6pPr indent="-304800" lvl="5" marL="27432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6pPr>
            <a:lvl7pPr indent="-304800" lvl="6" marL="3200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7pPr>
            <a:lvl8pPr indent="-304800" lvl="7" marL="3657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8pPr>
            <a:lvl9pPr indent="-304800" lvl="8" marL="4114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9pPr>
          </a:lstStyle>
          <a:p/>
        </p:txBody>
      </p:sp>
      <p:sp>
        <p:nvSpPr>
          <p:cNvPr id="163" name="Google Shape;16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6"/>
          <p:cNvSpPr/>
          <p:nvPr/>
        </p:nvSpPr>
        <p:spPr>
          <a:xfrm>
            <a:off x="228300" y="35825"/>
            <a:ext cx="159600" cy="572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one column">
  <p:cSld name="TITLE_AND_TWO_COLUMNS_1">
    <p:spTree>
      <p:nvGrpSpPr>
        <p:cNvPr id="165" name="Shape 165"/>
        <p:cNvGrpSpPr/>
        <p:nvPr/>
      </p:nvGrpSpPr>
      <p:grpSpPr>
        <a:xfrm>
          <a:off x="0" y="0"/>
          <a:ext cx="0" cy="0"/>
          <a:chOff x="0" y="0"/>
          <a:chExt cx="0" cy="0"/>
        </a:xfrm>
      </p:grpSpPr>
      <p:sp>
        <p:nvSpPr>
          <p:cNvPr id="166" name="Google Shape;166;p37"/>
          <p:cNvSpPr txBox="1"/>
          <p:nvPr>
            <p:ph type="title"/>
          </p:nvPr>
        </p:nvSpPr>
        <p:spPr>
          <a:xfrm>
            <a:off x="411425" y="64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
        <p:nvSpPr>
          <p:cNvPr id="167" name="Google Shape;167;p37"/>
          <p:cNvSpPr txBox="1"/>
          <p:nvPr>
            <p:ph idx="1" type="body"/>
          </p:nvPr>
        </p:nvSpPr>
        <p:spPr>
          <a:xfrm>
            <a:off x="311700" y="659450"/>
            <a:ext cx="3999900" cy="4249200"/>
          </a:xfrm>
          <a:prstGeom prst="rect">
            <a:avLst/>
          </a:prstGeom>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04800" lvl="1" marL="914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2pPr>
            <a:lvl3pPr indent="-304800" lvl="2" marL="1371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3pPr>
            <a:lvl4pPr indent="-304800" lvl="3" marL="1828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4pPr>
            <a:lvl5pPr indent="-304800" lvl="4" marL="22860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5pPr>
            <a:lvl6pPr indent="-304800" lvl="5" marL="27432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6pPr>
            <a:lvl7pPr indent="-304800" lvl="6" marL="3200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7pPr>
            <a:lvl8pPr indent="-304800" lvl="7" marL="3657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8pPr>
            <a:lvl9pPr indent="-304800" lvl="8" marL="4114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9pPr>
          </a:lstStyle>
          <a:p/>
        </p:txBody>
      </p:sp>
      <p:sp>
        <p:nvSpPr>
          <p:cNvPr id="168" name="Google Shape;16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7"/>
          <p:cNvSpPr/>
          <p:nvPr/>
        </p:nvSpPr>
        <p:spPr>
          <a:xfrm>
            <a:off x="228300" y="35825"/>
            <a:ext cx="159600" cy="572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0" name="Shape 170"/>
        <p:cNvGrpSpPr/>
        <p:nvPr/>
      </p:nvGrpSpPr>
      <p:grpSpPr>
        <a:xfrm>
          <a:off x="0" y="0"/>
          <a:ext cx="0" cy="0"/>
          <a:chOff x="0" y="0"/>
          <a:chExt cx="0" cy="0"/>
        </a:xfrm>
      </p:grpSpPr>
      <p:sp>
        <p:nvSpPr>
          <p:cNvPr id="171" name="Google Shape;17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38"/>
          <p:cNvSpPr/>
          <p:nvPr/>
        </p:nvSpPr>
        <p:spPr>
          <a:xfrm>
            <a:off x="228300" y="112025"/>
            <a:ext cx="159600" cy="572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8"/>
          <p:cNvSpPr txBox="1"/>
          <p:nvPr>
            <p:ph type="title"/>
          </p:nvPr>
        </p:nvSpPr>
        <p:spPr>
          <a:xfrm>
            <a:off x="563825" y="111560"/>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
    <p:spTree>
      <p:nvGrpSpPr>
        <p:cNvPr id="174" name="Shape 174"/>
        <p:cNvGrpSpPr/>
        <p:nvPr/>
      </p:nvGrpSpPr>
      <p:grpSpPr>
        <a:xfrm>
          <a:off x="0" y="0"/>
          <a:ext cx="0" cy="0"/>
          <a:chOff x="0" y="0"/>
          <a:chExt cx="0" cy="0"/>
        </a:xfrm>
      </p:grpSpPr>
      <p:sp>
        <p:nvSpPr>
          <p:cNvPr id="175" name="Google Shape;175;p39"/>
          <p:cNvSpPr txBox="1"/>
          <p:nvPr>
            <p:ph idx="12" type="sldNum"/>
          </p:nvPr>
        </p:nvSpPr>
        <p:spPr>
          <a:xfrm>
            <a:off x="4455914" y="4902398"/>
            <a:ext cx="223200" cy="1809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180" name="Shape 180"/>
        <p:cNvGrpSpPr/>
        <p:nvPr/>
      </p:nvGrpSpPr>
      <p:grpSpPr>
        <a:xfrm>
          <a:off x="0" y="0"/>
          <a:ext cx="0" cy="0"/>
          <a:chOff x="0" y="0"/>
          <a:chExt cx="0" cy="0"/>
        </a:xfrm>
      </p:grpSpPr>
      <p:sp>
        <p:nvSpPr>
          <p:cNvPr id="181" name="Google Shape;181;p41"/>
          <p:cNvSpPr txBox="1"/>
          <p:nvPr>
            <p:ph type="ctrTitle"/>
          </p:nvPr>
        </p:nvSpPr>
        <p:spPr>
          <a:xfrm>
            <a:off x="594800" y="744575"/>
            <a:ext cx="8237400" cy="2052600"/>
          </a:xfrm>
          <a:prstGeom prst="rect">
            <a:avLst/>
          </a:prstGeom>
        </p:spPr>
        <p:txBody>
          <a:bodyPr anchorCtr="0" anchor="b" bIns="93100" lIns="93100" spcFirstLastPara="1" rIns="93100" wrap="square" tIns="93100"/>
          <a:lstStyle>
            <a:lvl1pPr lvl="0" rtl="0" algn="ctr">
              <a:spcBef>
                <a:spcPts val="0"/>
              </a:spcBef>
              <a:spcAft>
                <a:spcPts val="0"/>
              </a:spcAft>
              <a:buSzPts val="5300"/>
              <a:buFont typeface="Century Schoolbook"/>
              <a:buNone/>
              <a:defRPr sz="5300">
                <a:latin typeface="Century Schoolbook"/>
                <a:ea typeface="Century Schoolbook"/>
                <a:cs typeface="Century Schoolbook"/>
                <a:sym typeface="Century Schoolbook"/>
              </a:defRPr>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182" name="Google Shape;182;p41"/>
          <p:cNvSpPr txBox="1"/>
          <p:nvPr>
            <p:ph idx="1" type="subTitle"/>
          </p:nvPr>
        </p:nvSpPr>
        <p:spPr>
          <a:xfrm>
            <a:off x="594900" y="2834125"/>
            <a:ext cx="8237400" cy="792600"/>
          </a:xfrm>
          <a:prstGeom prst="rect">
            <a:avLst/>
          </a:prstGeom>
        </p:spPr>
        <p:txBody>
          <a:bodyPr anchorCtr="0" anchor="t" bIns="93100" lIns="93100" spcFirstLastPara="1" rIns="93100" wrap="square" tIns="93100"/>
          <a:lstStyle>
            <a:lvl1pPr lvl="0"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1pPr>
            <a:lvl2pPr lvl="1"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2pPr>
            <a:lvl3pPr lvl="2"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3pPr>
            <a:lvl4pPr lvl="3"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4pPr>
            <a:lvl5pPr lvl="4"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5pPr>
            <a:lvl6pPr lvl="5"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6pPr>
            <a:lvl7pPr lvl="6"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7pPr>
            <a:lvl8pPr lvl="7"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8pPr>
            <a:lvl9pPr lvl="8" rtl="0" algn="ctr">
              <a:lnSpc>
                <a:spcPct val="100000"/>
              </a:lnSpc>
              <a:spcBef>
                <a:spcPts val="600"/>
              </a:spcBef>
              <a:spcAft>
                <a:spcPts val="0"/>
              </a:spcAft>
              <a:buSzPts val="2800"/>
              <a:buFont typeface="Century Schoolbook"/>
              <a:buNone/>
              <a:defRPr sz="2800">
                <a:latin typeface="Century Schoolbook"/>
                <a:ea typeface="Century Schoolbook"/>
                <a:cs typeface="Century Schoolbook"/>
                <a:sym typeface="Century Schoolbook"/>
              </a:defRPr>
            </a:lvl9pPr>
          </a:lstStyle>
          <a:p/>
        </p:txBody>
      </p:sp>
      <p:sp>
        <p:nvSpPr>
          <p:cNvPr id="183" name="Google Shape;183;p41"/>
          <p:cNvSpPr txBox="1"/>
          <p:nvPr>
            <p:ph idx="12" type="sldNum"/>
          </p:nvPr>
        </p:nvSpPr>
        <p:spPr>
          <a:xfrm>
            <a:off x="8472458" y="4663217"/>
            <a:ext cx="548700" cy="393600"/>
          </a:xfrm>
          <a:prstGeom prst="rect">
            <a:avLst/>
          </a:prstGeom>
        </p:spPr>
        <p:txBody>
          <a:bodyPr anchorCtr="0" anchor="ctr" bIns="93100" lIns="93100" spcFirstLastPara="1" rIns="93100" wrap="square" tIns="931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41"/>
          <p:cNvSpPr/>
          <p:nvPr/>
        </p:nvSpPr>
        <p:spPr>
          <a:xfrm>
            <a:off x="-73025" y="0"/>
            <a:ext cx="621600" cy="5221800"/>
          </a:xfrm>
          <a:prstGeom prst="rect">
            <a:avLst/>
          </a:prstGeom>
          <a:solidFill>
            <a:srgbClr val="FF9900"/>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185" name="Shape 185"/>
        <p:cNvGrpSpPr/>
        <p:nvPr/>
      </p:nvGrpSpPr>
      <p:grpSpPr>
        <a:xfrm>
          <a:off x="0" y="0"/>
          <a:ext cx="0" cy="0"/>
          <a:chOff x="0" y="0"/>
          <a:chExt cx="0" cy="0"/>
        </a:xfrm>
      </p:grpSpPr>
      <p:sp>
        <p:nvSpPr>
          <p:cNvPr id="186" name="Google Shape;186;p42"/>
          <p:cNvSpPr txBox="1"/>
          <p:nvPr>
            <p:ph type="title"/>
          </p:nvPr>
        </p:nvSpPr>
        <p:spPr>
          <a:xfrm>
            <a:off x="782500" y="1541250"/>
            <a:ext cx="7515300" cy="841800"/>
          </a:xfrm>
          <a:prstGeom prst="rect">
            <a:avLst/>
          </a:prstGeom>
        </p:spPr>
        <p:txBody>
          <a:bodyPr anchorCtr="0" anchor="ctr" bIns="93100" lIns="93100" spcFirstLastPara="1" rIns="93100" wrap="square" tIns="93100"/>
          <a:lstStyle>
            <a:lvl1pPr lvl="0" rtl="0" algn="ctr">
              <a:spcBef>
                <a:spcPts val="0"/>
              </a:spcBef>
              <a:spcAft>
                <a:spcPts val="0"/>
              </a:spcAft>
              <a:buSzPts val="3700"/>
              <a:buFont typeface="Century Schoolbook"/>
              <a:buNone/>
              <a:defRPr sz="3700">
                <a:latin typeface="Century Schoolbook"/>
                <a:ea typeface="Century Schoolbook"/>
                <a:cs typeface="Century Schoolbook"/>
                <a:sym typeface="Century Schoolbook"/>
              </a:defRPr>
            </a:lvl1pPr>
            <a:lvl2pPr lvl="1" rtl="0" algn="ctr">
              <a:spcBef>
                <a:spcPts val="0"/>
              </a:spcBef>
              <a:spcAft>
                <a:spcPts val="0"/>
              </a:spcAft>
              <a:buSzPts val="3700"/>
              <a:buFont typeface="Century Schoolbook"/>
              <a:buNone/>
              <a:defRPr sz="3700">
                <a:latin typeface="Century Schoolbook"/>
                <a:ea typeface="Century Schoolbook"/>
                <a:cs typeface="Century Schoolbook"/>
                <a:sym typeface="Century Schoolbook"/>
              </a:defRPr>
            </a:lvl2pPr>
            <a:lvl3pPr lvl="2" rtl="0" algn="ctr">
              <a:spcBef>
                <a:spcPts val="0"/>
              </a:spcBef>
              <a:spcAft>
                <a:spcPts val="0"/>
              </a:spcAft>
              <a:buSzPts val="3700"/>
              <a:buFont typeface="Century Schoolbook"/>
              <a:buNone/>
              <a:defRPr sz="3700">
                <a:latin typeface="Century Schoolbook"/>
                <a:ea typeface="Century Schoolbook"/>
                <a:cs typeface="Century Schoolbook"/>
                <a:sym typeface="Century Schoolbook"/>
              </a:defRPr>
            </a:lvl3pPr>
            <a:lvl4pPr lvl="3" rtl="0" algn="ctr">
              <a:spcBef>
                <a:spcPts val="0"/>
              </a:spcBef>
              <a:spcAft>
                <a:spcPts val="0"/>
              </a:spcAft>
              <a:buSzPts val="3700"/>
              <a:buFont typeface="Century Schoolbook"/>
              <a:buNone/>
              <a:defRPr sz="3700">
                <a:latin typeface="Century Schoolbook"/>
                <a:ea typeface="Century Schoolbook"/>
                <a:cs typeface="Century Schoolbook"/>
                <a:sym typeface="Century Schoolbook"/>
              </a:defRPr>
            </a:lvl4pPr>
            <a:lvl5pPr lvl="4" rtl="0" algn="ctr">
              <a:spcBef>
                <a:spcPts val="0"/>
              </a:spcBef>
              <a:spcAft>
                <a:spcPts val="0"/>
              </a:spcAft>
              <a:buSzPts val="3700"/>
              <a:buFont typeface="Century Schoolbook"/>
              <a:buNone/>
              <a:defRPr sz="3700">
                <a:latin typeface="Century Schoolbook"/>
                <a:ea typeface="Century Schoolbook"/>
                <a:cs typeface="Century Schoolbook"/>
                <a:sym typeface="Century Schoolbook"/>
              </a:defRPr>
            </a:lvl5pPr>
            <a:lvl6pPr lvl="5" rtl="0" algn="ctr">
              <a:spcBef>
                <a:spcPts val="0"/>
              </a:spcBef>
              <a:spcAft>
                <a:spcPts val="0"/>
              </a:spcAft>
              <a:buSzPts val="3700"/>
              <a:buFont typeface="Century Schoolbook"/>
              <a:buNone/>
              <a:defRPr sz="3700">
                <a:latin typeface="Century Schoolbook"/>
                <a:ea typeface="Century Schoolbook"/>
                <a:cs typeface="Century Schoolbook"/>
                <a:sym typeface="Century Schoolbook"/>
              </a:defRPr>
            </a:lvl6pPr>
            <a:lvl7pPr lvl="6" rtl="0" algn="ctr">
              <a:spcBef>
                <a:spcPts val="0"/>
              </a:spcBef>
              <a:spcAft>
                <a:spcPts val="0"/>
              </a:spcAft>
              <a:buSzPts val="3700"/>
              <a:buFont typeface="Century Schoolbook"/>
              <a:buNone/>
              <a:defRPr sz="3700">
                <a:latin typeface="Century Schoolbook"/>
                <a:ea typeface="Century Schoolbook"/>
                <a:cs typeface="Century Schoolbook"/>
                <a:sym typeface="Century Schoolbook"/>
              </a:defRPr>
            </a:lvl7pPr>
            <a:lvl8pPr lvl="7" rtl="0" algn="ctr">
              <a:spcBef>
                <a:spcPts val="0"/>
              </a:spcBef>
              <a:spcAft>
                <a:spcPts val="0"/>
              </a:spcAft>
              <a:buSzPts val="3700"/>
              <a:buFont typeface="Century Schoolbook"/>
              <a:buNone/>
              <a:defRPr sz="3700">
                <a:latin typeface="Century Schoolbook"/>
                <a:ea typeface="Century Schoolbook"/>
                <a:cs typeface="Century Schoolbook"/>
                <a:sym typeface="Century Schoolbook"/>
              </a:defRPr>
            </a:lvl8pPr>
            <a:lvl9pPr lvl="8" rtl="0" algn="ctr">
              <a:spcBef>
                <a:spcPts val="0"/>
              </a:spcBef>
              <a:spcAft>
                <a:spcPts val="0"/>
              </a:spcAft>
              <a:buSzPts val="3700"/>
              <a:buFont typeface="Century Schoolbook"/>
              <a:buNone/>
              <a:defRPr sz="3700">
                <a:latin typeface="Century Schoolbook"/>
                <a:ea typeface="Century Schoolbook"/>
                <a:cs typeface="Century Schoolbook"/>
                <a:sym typeface="Century Schoolbook"/>
              </a:defRPr>
            </a:lvl9pPr>
          </a:lstStyle>
          <a:p/>
        </p:txBody>
      </p:sp>
      <p:sp>
        <p:nvSpPr>
          <p:cNvPr id="187" name="Google Shape;187;p42"/>
          <p:cNvSpPr txBox="1"/>
          <p:nvPr>
            <p:ph idx="12" type="sldNum"/>
          </p:nvPr>
        </p:nvSpPr>
        <p:spPr>
          <a:xfrm>
            <a:off x="8472458" y="4663217"/>
            <a:ext cx="548700" cy="393600"/>
          </a:xfrm>
          <a:prstGeom prst="rect">
            <a:avLst/>
          </a:prstGeom>
        </p:spPr>
        <p:txBody>
          <a:bodyPr anchorCtr="0" anchor="ctr" bIns="93100" lIns="93100" spcFirstLastPara="1" rIns="93100" wrap="square" tIns="931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42"/>
          <p:cNvSpPr/>
          <p:nvPr/>
        </p:nvSpPr>
        <p:spPr>
          <a:xfrm>
            <a:off x="479125" y="1571400"/>
            <a:ext cx="159600" cy="781500"/>
          </a:xfrm>
          <a:prstGeom prst="rect">
            <a:avLst/>
          </a:prstGeom>
          <a:solidFill>
            <a:srgbClr val="FF9900"/>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189" name="Shape 189"/>
        <p:cNvGrpSpPr/>
        <p:nvPr/>
      </p:nvGrpSpPr>
      <p:grpSpPr>
        <a:xfrm>
          <a:off x="0" y="0"/>
          <a:ext cx="0" cy="0"/>
          <a:chOff x="0" y="0"/>
          <a:chExt cx="0" cy="0"/>
        </a:xfrm>
      </p:grpSpPr>
      <p:sp>
        <p:nvSpPr>
          <p:cNvPr id="190" name="Google Shape;190;p43"/>
          <p:cNvSpPr txBox="1"/>
          <p:nvPr>
            <p:ph idx="1" type="body"/>
          </p:nvPr>
        </p:nvSpPr>
        <p:spPr>
          <a:xfrm>
            <a:off x="311700" y="847675"/>
            <a:ext cx="8520600" cy="3416400"/>
          </a:xfrm>
          <a:prstGeom prst="rect">
            <a:avLst/>
          </a:prstGeom>
        </p:spPr>
        <p:txBody>
          <a:bodyPr anchorCtr="0" anchor="t" bIns="93100" lIns="93100" spcFirstLastPara="1" rIns="93100" wrap="square" tIns="93100"/>
          <a:lstStyle>
            <a:lvl1pPr indent="-342900" lvl="0" marL="457200" rtl="0">
              <a:spcBef>
                <a:spcPts val="600"/>
              </a:spcBef>
              <a:spcAft>
                <a:spcPts val="0"/>
              </a:spcAft>
              <a:buClr>
                <a:srgbClr val="FF9900"/>
              </a:buClr>
              <a:buSzPts val="1800"/>
              <a:buFont typeface="Century Schoolbook"/>
              <a:buChar char="●"/>
              <a:defRPr>
                <a:solidFill>
                  <a:srgbClr val="000000"/>
                </a:solidFill>
                <a:latin typeface="Century Schoolbook"/>
                <a:ea typeface="Century Schoolbook"/>
                <a:cs typeface="Century Schoolbook"/>
                <a:sym typeface="Century Schoolbook"/>
              </a:defRPr>
            </a:lvl1pPr>
            <a:lvl2pPr indent="-317500" lvl="1" marL="9144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2pPr>
            <a:lvl3pPr indent="-317500" lvl="2" marL="13716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3pPr>
            <a:lvl4pPr indent="-317500" lvl="3" marL="18288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4pPr>
            <a:lvl5pPr indent="-317500" lvl="4" marL="22860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5pPr>
            <a:lvl6pPr indent="-317500" lvl="5" marL="27432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6pPr>
            <a:lvl7pPr indent="-317500" lvl="6" marL="32004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7pPr>
            <a:lvl8pPr indent="-317500" lvl="7" marL="36576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8pPr>
            <a:lvl9pPr indent="-317500" lvl="8" marL="41148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9pPr>
          </a:lstStyle>
          <a:p/>
        </p:txBody>
      </p:sp>
      <p:sp>
        <p:nvSpPr>
          <p:cNvPr id="191" name="Google Shape;191;p43"/>
          <p:cNvSpPr txBox="1"/>
          <p:nvPr>
            <p:ph idx="12" type="sldNum"/>
          </p:nvPr>
        </p:nvSpPr>
        <p:spPr>
          <a:xfrm>
            <a:off x="8472458" y="4663217"/>
            <a:ext cx="548700" cy="393600"/>
          </a:xfrm>
          <a:prstGeom prst="rect">
            <a:avLst/>
          </a:prstGeom>
        </p:spPr>
        <p:txBody>
          <a:bodyPr anchorCtr="0" anchor="ctr" bIns="93100" lIns="93100" spcFirstLastPara="1" rIns="93100" wrap="square" tIns="931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43"/>
          <p:cNvSpPr txBox="1"/>
          <p:nvPr>
            <p:ph type="title"/>
          </p:nvPr>
        </p:nvSpPr>
        <p:spPr>
          <a:xfrm>
            <a:off x="497450" y="99856"/>
            <a:ext cx="8520600" cy="572700"/>
          </a:xfrm>
          <a:prstGeom prst="rect">
            <a:avLst/>
          </a:prstGeom>
        </p:spPr>
        <p:txBody>
          <a:bodyPr anchorCtr="0" anchor="t" bIns="93100" lIns="93100" spcFirstLastPara="1" rIns="93100" wrap="square" tIns="93100"/>
          <a:lstStyle>
            <a:lvl1pPr lvl="0" rtl="0">
              <a:spcBef>
                <a:spcPts val="0"/>
              </a:spcBef>
              <a:spcAft>
                <a:spcPts val="0"/>
              </a:spcAft>
              <a:buSzPts val="2400"/>
              <a:buFont typeface="Century Schoolbook"/>
              <a:buNone/>
              <a:defRPr sz="2400">
                <a:latin typeface="Century Schoolbook"/>
                <a:ea typeface="Century Schoolbook"/>
                <a:cs typeface="Century Schoolbook"/>
                <a:sym typeface="Century Schoolbook"/>
              </a:defRPr>
            </a:lvl1pPr>
            <a:lvl2pPr lvl="1" rtl="0">
              <a:spcBef>
                <a:spcPts val="0"/>
              </a:spcBef>
              <a:spcAft>
                <a:spcPts val="0"/>
              </a:spcAft>
              <a:buSzPts val="2400"/>
              <a:buFont typeface="Century Schoolbook"/>
              <a:buNone/>
              <a:defRPr sz="2400">
                <a:latin typeface="Century Schoolbook"/>
                <a:ea typeface="Century Schoolbook"/>
                <a:cs typeface="Century Schoolbook"/>
                <a:sym typeface="Century Schoolbook"/>
              </a:defRPr>
            </a:lvl2pPr>
            <a:lvl3pPr lvl="2" rtl="0">
              <a:spcBef>
                <a:spcPts val="0"/>
              </a:spcBef>
              <a:spcAft>
                <a:spcPts val="0"/>
              </a:spcAft>
              <a:buSzPts val="2400"/>
              <a:buFont typeface="Century Schoolbook"/>
              <a:buNone/>
              <a:defRPr sz="2400">
                <a:latin typeface="Century Schoolbook"/>
                <a:ea typeface="Century Schoolbook"/>
                <a:cs typeface="Century Schoolbook"/>
                <a:sym typeface="Century Schoolbook"/>
              </a:defRPr>
            </a:lvl3pPr>
            <a:lvl4pPr lvl="3" rtl="0">
              <a:spcBef>
                <a:spcPts val="0"/>
              </a:spcBef>
              <a:spcAft>
                <a:spcPts val="0"/>
              </a:spcAft>
              <a:buSzPts val="2400"/>
              <a:buFont typeface="Century Schoolbook"/>
              <a:buNone/>
              <a:defRPr sz="2400">
                <a:latin typeface="Century Schoolbook"/>
                <a:ea typeface="Century Schoolbook"/>
                <a:cs typeface="Century Schoolbook"/>
                <a:sym typeface="Century Schoolbook"/>
              </a:defRPr>
            </a:lvl4pPr>
            <a:lvl5pPr lvl="4" rtl="0">
              <a:spcBef>
                <a:spcPts val="0"/>
              </a:spcBef>
              <a:spcAft>
                <a:spcPts val="0"/>
              </a:spcAft>
              <a:buSzPts val="2400"/>
              <a:buFont typeface="Century Schoolbook"/>
              <a:buNone/>
              <a:defRPr sz="2400">
                <a:latin typeface="Century Schoolbook"/>
                <a:ea typeface="Century Schoolbook"/>
                <a:cs typeface="Century Schoolbook"/>
                <a:sym typeface="Century Schoolbook"/>
              </a:defRPr>
            </a:lvl5pPr>
            <a:lvl6pPr lvl="5" rtl="0">
              <a:spcBef>
                <a:spcPts val="0"/>
              </a:spcBef>
              <a:spcAft>
                <a:spcPts val="0"/>
              </a:spcAft>
              <a:buSzPts val="2400"/>
              <a:buFont typeface="Century Schoolbook"/>
              <a:buNone/>
              <a:defRPr sz="2400">
                <a:latin typeface="Century Schoolbook"/>
                <a:ea typeface="Century Schoolbook"/>
                <a:cs typeface="Century Schoolbook"/>
                <a:sym typeface="Century Schoolbook"/>
              </a:defRPr>
            </a:lvl6pPr>
            <a:lvl7pPr lvl="6" rtl="0">
              <a:spcBef>
                <a:spcPts val="0"/>
              </a:spcBef>
              <a:spcAft>
                <a:spcPts val="0"/>
              </a:spcAft>
              <a:buSzPts val="2400"/>
              <a:buFont typeface="Century Schoolbook"/>
              <a:buNone/>
              <a:defRPr sz="2400">
                <a:latin typeface="Century Schoolbook"/>
                <a:ea typeface="Century Schoolbook"/>
                <a:cs typeface="Century Schoolbook"/>
                <a:sym typeface="Century Schoolbook"/>
              </a:defRPr>
            </a:lvl7pPr>
            <a:lvl8pPr lvl="7" rtl="0">
              <a:spcBef>
                <a:spcPts val="0"/>
              </a:spcBef>
              <a:spcAft>
                <a:spcPts val="0"/>
              </a:spcAft>
              <a:buSzPts val="2400"/>
              <a:buFont typeface="Century Schoolbook"/>
              <a:buNone/>
              <a:defRPr sz="2400">
                <a:latin typeface="Century Schoolbook"/>
                <a:ea typeface="Century Schoolbook"/>
                <a:cs typeface="Century Schoolbook"/>
                <a:sym typeface="Century Schoolbook"/>
              </a:defRPr>
            </a:lvl8pPr>
            <a:lvl9pPr lvl="8" rtl="0">
              <a:spcBef>
                <a:spcPts val="0"/>
              </a:spcBef>
              <a:spcAft>
                <a:spcPts val="0"/>
              </a:spcAft>
              <a:buSzPts val="2400"/>
              <a:buFont typeface="Century Schoolbook"/>
              <a:buNone/>
              <a:defRPr sz="2400">
                <a:latin typeface="Century Schoolbook"/>
                <a:ea typeface="Century Schoolbook"/>
                <a:cs typeface="Century Schoolbook"/>
                <a:sym typeface="Century Schoolbook"/>
              </a:defRPr>
            </a:lvl9pPr>
          </a:lstStyle>
          <a:p/>
        </p:txBody>
      </p:sp>
      <p:sp>
        <p:nvSpPr>
          <p:cNvPr id="193" name="Google Shape;193;p43"/>
          <p:cNvSpPr/>
          <p:nvPr/>
        </p:nvSpPr>
        <p:spPr>
          <a:xfrm>
            <a:off x="228300" y="112025"/>
            <a:ext cx="159600" cy="5727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p:cSld name="TITLE_AND_BODY_1_1">
    <p:spTree>
      <p:nvGrpSpPr>
        <p:cNvPr id="194" name="Shape 194"/>
        <p:cNvGrpSpPr/>
        <p:nvPr/>
      </p:nvGrpSpPr>
      <p:grpSpPr>
        <a:xfrm>
          <a:off x="0" y="0"/>
          <a:ext cx="0" cy="0"/>
          <a:chOff x="0" y="0"/>
          <a:chExt cx="0" cy="0"/>
        </a:xfrm>
      </p:grpSpPr>
      <p:sp>
        <p:nvSpPr>
          <p:cNvPr id="195" name="Google Shape;195;p44"/>
          <p:cNvSpPr txBox="1"/>
          <p:nvPr>
            <p:ph idx="1" type="body"/>
          </p:nvPr>
        </p:nvSpPr>
        <p:spPr>
          <a:xfrm>
            <a:off x="616500" y="1152475"/>
            <a:ext cx="8304300" cy="3252900"/>
          </a:xfrm>
          <a:prstGeom prst="rect">
            <a:avLst/>
          </a:prstGeom>
          <a:solidFill>
            <a:srgbClr val="EFEFEF"/>
          </a:solidFill>
        </p:spPr>
        <p:txBody>
          <a:bodyPr anchorCtr="0" anchor="t" bIns="93100" lIns="93100" spcFirstLastPara="1" rIns="93100" wrap="square" tIns="93100"/>
          <a:lstStyle>
            <a:lvl1pPr indent="-317500" lvl="0" marL="457200" rtl="0">
              <a:lnSpc>
                <a:spcPct val="100000"/>
              </a:lnSpc>
              <a:spcBef>
                <a:spcPts val="600"/>
              </a:spcBef>
              <a:spcAft>
                <a:spcPts val="0"/>
              </a:spcAft>
              <a:buClr>
                <a:srgbClr val="000000"/>
              </a:buClr>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196" name="Google Shape;196;p44"/>
          <p:cNvSpPr txBox="1"/>
          <p:nvPr>
            <p:ph idx="12" type="sldNum"/>
          </p:nvPr>
        </p:nvSpPr>
        <p:spPr>
          <a:xfrm>
            <a:off x="8524383" y="217492"/>
            <a:ext cx="548700" cy="393600"/>
          </a:xfrm>
          <a:prstGeom prst="rect">
            <a:avLst/>
          </a:prstGeom>
        </p:spPr>
        <p:txBody>
          <a:bodyPr anchorCtr="0" anchor="ctr" bIns="93100" lIns="93100" spcFirstLastPara="1" rIns="93100" wrap="square" tIns="931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44"/>
          <p:cNvSpPr txBox="1"/>
          <p:nvPr>
            <p:ph type="title"/>
          </p:nvPr>
        </p:nvSpPr>
        <p:spPr>
          <a:xfrm>
            <a:off x="552475" y="112025"/>
            <a:ext cx="8520600" cy="572700"/>
          </a:xfrm>
          <a:prstGeom prst="rect">
            <a:avLst/>
          </a:prstGeom>
        </p:spPr>
        <p:txBody>
          <a:bodyPr anchorCtr="0" anchor="t" bIns="93100" lIns="93100" spcFirstLastPara="1" rIns="93100" wrap="square" tIns="93100"/>
          <a:lstStyle>
            <a:lvl1pPr lvl="0" rtl="0">
              <a:spcBef>
                <a:spcPts val="0"/>
              </a:spcBef>
              <a:spcAft>
                <a:spcPts val="0"/>
              </a:spcAft>
              <a:buSzPts val="2400"/>
              <a:buFont typeface="Century Schoolbook"/>
              <a:buNone/>
              <a:defRPr sz="2400">
                <a:latin typeface="Century Schoolbook"/>
                <a:ea typeface="Century Schoolbook"/>
                <a:cs typeface="Century Schoolbook"/>
                <a:sym typeface="Century Schoolbook"/>
              </a:defRPr>
            </a:lvl1pPr>
            <a:lvl2pPr lvl="1" rtl="0">
              <a:spcBef>
                <a:spcPts val="0"/>
              </a:spcBef>
              <a:spcAft>
                <a:spcPts val="0"/>
              </a:spcAft>
              <a:buSzPts val="2400"/>
              <a:buFont typeface="Century Schoolbook"/>
              <a:buNone/>
              <a:defRPr sz="2400">
                <a:latin typeface="Century Schoolbook"/>
                <a:ea typeface="Century Schoolbook"/>
                <a:cs typeface="Century Schoolbook"/>
                <a:sym typeface="Century Schoolbook"/>
              </a:defRPr>
            </a:lvl2pPr>
            <a:lvl3pPr lvl="2" rtl="0">
              <a:spcBef>
                <a:spcPts val="0"/>
              </a:spcBef>
              <a:spcAft>
                <a:spcPts val="0"/>
              </a:spcAft>
              <a:buSzPts val="2400"/>
              <a:buFont typeface="Century Schoolbook"/>
              <a:buNone/>
              <a:defRPr sz="2400">
                <a:latin typeface="Century Schoolbook"/>
                <a:ea typeface="Century Schoolbook"/>
                <a:cs typeface="Century Schoolbook"/>
                <a:sym typeface="Century Schoolbook"/>
              </a:defRPr>
            </a:lvl3pPr>
            <a:lvl4pPr lvl="3" rtl="0">
              <a:spcBef>
                <a:spcPts val="0"/>
              </a:spcBef>
              <a:spcAft>
                <a:spcPts val="0"/>
              </a:spcAft>
              <a:buSzPts val="2400"/>
              <a:buFont typeface="Century Schoolbook"/>
              <a:buNone/>
              <a:defRPr sz="2400">
                <a:latin typeface="Century Schoolbook"/>
                <a:ea typeface="Century Schoolbook"/>
                <a:cs typeface="Century Schoolbook"/>
                <a:sym typeface="Century Schoolbook"/>
              </a:defRPr>
            </a:lvl4pPr>
            <a:lvl5pPr lvl="4" rtl="0">
              <a:spcBef>
                <a:spcPts val="0"/>
              </a:spcBef>
              <a:spcAft>
                <a:spcPts val="0"/>
              </a:spcAft>
              <a:buSzPts val="2400"/>
              <a:buFont typeface="Century Schoolbook"/>
              <a:buNone/>
              <a:defRPr sz="2400">
                <a:latin typeface="Century Schoolbook"/>
                <a:ea typeface="Century Schoolbook"/>
                <a:cs typeface="Century Schoolbook"/>
                <a:sym typeface="Century Schoolbook"/>
              </a:defRPr>
            </a:lvl5pPr>
            <a:lvl6pPr lvl="5" rtl="0">
              <a:spcBef>
                <a:spcPts val="0"/>
              </a:spcBef>
              <a:spcAft>
                <a:spcPts val="0"/>
              </a:spcAft>
              <a:buSzPts val="2400"/>
              <a:buFont typeface="Century Schoolbook"/>
              <a:buNone/>
              <a:defRPr sz="2400">
                <a:latin typeface="Century Schoolbook"/>
                <a:ea typeface="Century Schoolbook"/>
                <a:cs typeface="Century Schoolbook"/>
                <a:sym typeface="Century Schoolbook"/>
              </a:defRPr>
            </a:lvl6pPr>
            <a:lvl7pPr lvl="6" rtl="0">
              <a:spcBef>
                <a:spcPts val="0"/>
              </a:spcBef>
              <a:spcAft>
                <a:spcPts val="0"/>
              </a:spcAft>
              <a:buSzPts val="2400"/>
              <a:buFont typeface="Century Schoolbook"/>
              <a:buNone/>
              <a:defRPr sz="2400">
                <a:latin typeface="Century Schoolbook"/>
                <a:ea typeface="Century Schoolbook"/>
                <a:cs typeface="Century Schoolbook"/>
                <a:sym typeface="Century Schoolbook"/>
              </a:defRPr>
            </a:lvl7pPr>
            <a:lvl8pPr lvl="7" rtl="0">
              <a:spcBef>
                <a:spcPts val="0"/>
              </a:spcBef>
              <a:spcAft>
                <a:spcPts val="0"/>
              </a:spcAft>
              <a:buSzPts val="2400"/>
              <a:buFont typeface="Century Schoolbook"/>
              <a:buNone/>
              <a:defRPr sz="2400">
                <a:latin typeface="Century Schoolbook"/>
                <a:ea typeface="Century Schoolbook"/>
                <a:cs typeface="Century Schoolbook"/>
                <a:sym typeface="Century Schoolbook"/>
              </a:defRPr>
            </a:lvl8pPr>
            <a:lvl9pPr lvl="8" rtl="0">
              <a:spcBef>
                <a:spcPts val="0"/>
              </a:spcBef>
              <a:spcAft>
                <a:spcPts val="0"/>
              </a:spcAft>
              <a:buSzPts val="2400"/>
              <a:buFont typeface="Century Schoolbook"/>
              <a:buNone/>
              <a:defRPr sz="2400">
                <a:latin typeface="Century Schoolbook"/>
                <a:ea typeface="Century Schoolbook"/>
                <a:cs typeface="Century Schoolbook"/>
                <a:sym typeface="Century Schoolbook"/>
              </a:defRPr>
            </a:lvl9pPr>
          </a:lstStyle>
          <a:p/>
        </p:txBody>
      </p:sp>
      <p:sp>
        <p:nvSpPr>
          <p:cNvPr id="198" name="Google Shape;198;p44"/>
          <p:cNvSpPr/>
          <p:nvPr/>
        </p:nvSpPr>
        <p:spPr>
          <a:xfrm>
            <a:off x="616375" y="839700"/>
            <a:ext cx="8304300" cy="3129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rPr b="1" lang="en" sz="2000">
                <a:solidFill>
                  <a:srgbClr val="F3F3F3"/>
                </a:solidFill>
                <a:latin typeface="Century Schoolbook"/>
                <a:ea typeface="Century Schoolbook"/>
                <a:cs typeface="Century Schoolbook"/>
                <a:sym typeface="Century Schoolbook"/>
              </a:rPr>
              <a:t>Protocol</a:t>
            </a:r>
            <a:endParaRPr b="1" sz="2000">
              <a:solidFill>
                <a:srgbClr val="F3F3F3"/>
              </a:solidFill>
              <a:latin typeface="Century Schoolbook"/>
              <a:ea typeface="Century Schoolbook"/>
              <a:cs typeface="Century Schoolbook"/>
              <a:sym typeface="Century Schoolbook"/>
            </a:endParaRPr>
          </a:p>
        </p:txBody>
      </p:sp>
      <p:sp>
        <p:nvSpPr>
          <p:cNvPr id="199" name="Google Shape;199;p44"/>
          <p:cNvSpPr/>
          <p:nvPr/>
        </p:nvSpPr>
        <p:spPr>
          <a:xfrm>
            <a:off x="228300" y="112025"/>
            <a:ext cx="159600" cy="5727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1">
  <p:cSld name="TITLE_AND_BODY_1_1_4">
    <p:spTree>
      <p:nvGrpSpPr>
        <p:cNvPr id="200" name="Shape 200"/>
        <p:cNvGrpSpPr/>
        <p:nvPr/>
      </p:nvGrpSpPr>
      <p:grpSpPr>
        <a:xfrm>
          <a:off x="0" y="0"/>
          <a:ext cx="0" cy="0"/>
          <a:chOff x="0" y="0"/>
          <a:chExt cx="0" cy="0"/>
        </a:xfrm>
      </p:grpSpPr>
      <p:sp>
        <p:nvSpPr>
          <p:cNvPr id="201" name="Google Shape;201;p45"/>
          <p:cNvSpPr txBox="1"/>
          <p:nvPr>
            <p:ph idx="1" type="body"/>
          </p:nvPr>
        </p:nvSpPr>
        <p:spPr>
          <a:xfrm>
            <a:off x="616500" y="1152475"/>
            <a:ext cx="8304300" cy="3252900"/>
          </a:xfrm>
          <a:prstGeom prst="rect">
            <a:avLst/>
          </a:prstGeom>
          <a:solidFill>
            <a:srgbClr val="EFEFEF"/>
          </a:solidFill>
        </p:spPr>
        <p:txBody>
          <a:bodyPr anchorCtr="0" anchor="t" bIns="93100" lIns="93100" spcFirstLastPara="1" rIns="93100" wrap="square" tIns="93100"/>
          <a:lstStyle>
            <a:lvl1pPr indent="-317500" lvl="0" marL="457200" rtl="0">
              <a:lnSpc>
                <a:spcPct val="100000"/>
              </a:lnSpc>
              <a:spcBef>
                <a:spcPts val="600"/>
              </a:spcBef>
              <a:spcAft>
                <a:spcPts val="0"/>
              </a:spcAft>
              <a:buClr>
                <a:srgbClr val="000000"/>
              </a:buClr>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202" name="Google Shape;202;p45"/>
          <p:cNvSpPr txBox="1"/>
          <p:nvPr>
            <p:ph idx="12" type="sldNum"/>
          </p:nvPr>
        </p:nvSpPr>
        <p:spPr>
          <a:xfrm>
            <a:off x="8524383" y="217492"/>
            <a:ext cx="548700" cy="393600"/>
          </a:xfrm>
          <a:prstGeom prst="rect">
            <a:avLst/>
          </a:prstGeom>
        </p:spPr>
        <p:txBody>
          <a:bodyPr anchorCtr="0" anchor="ctr" bIns="93100" lIns="93100" spcFirstLastPara="1" rIns="93100" wrap="square" tIns="931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45"/>
          <p:cNvSpPr txBox="1"/>
          <p:nvPr>
            <p:ph type="title"/>
          </p:nvPr>
        </p:nvSpPr>
        <p:spPr>
          <a:xfrm>
            <a:off x="563825" y="140225"/>
            <a:ext cx="8520600" cy="572700"/>
          </a:xfrm>
          <a:prstGeom prst="rect">
            <a:avLst/>
          </a:prstGeom>
        </p:spPr>
        <p:txBody>
          <a:bodyPr anchorCtr="0" anchor="t" bIns="93100" lIns="93100" spcFirstLastPara="1" rIns="93100" wrap="square" tIns="93100"/>
          <a:lstStyle>
            <a:lvl1pPr lvl="0" rtl="0">
              <a:spcBef>
                <a:spcPts val="0"/>
              </a:spcBef>
              <a:spcAft>
                <a:spcPts val="0"/>
              </a:spcAft>
              <a:buSzPts val="2400"/>
              <a:buFont typeface="Century Schoolbook"/>
              <a:buNone/>
              <a:defRPr sz="2400">
                <a:latin typeface="Century Schoolbook"/>
                <a:ea typeface="Century Schoolbook"/>
                <a:cs typeface="Century Schoolbook"/>
                <a:sym typeface="Century Schoolbook"/>
              </a:defRPr>
            </a:lvl1pPr>
            <a:lvl2pPr lvl="1" rtl="0">
              <a:spcBef>
                <a:spcPts val="0"/>
              </a:spcBef>
              <a:spcAft>
                <a:spcPts val="0"/>
              </a:spcAft>
              <a:buSzPts val="2400"/>
              <a:buFont typeface="Century Schoolbook"/>
              <a:buNone/>
              <a:defRPr sz="2400">
                <a:latin typeface="Century Schoolbook"/>
                <a:ea typeface="Century Schoolbook"/>
                <a:cs typeface="Century Schoolbook"/>
                <a:sym typeface="Century Schoolbook"/>
              </a:defRPr>
            </a:lvl2pPr>
            <a:lvl3pPr lvl="2" rtl="0">
              <a:spcBef>
                <a:spcPts val="0"/>
              </a:spcBef>
              <a:spcAft>
                <a:spcPts val="0"/>
              </a:spcAft>
              <a:buSzPts val="2400"/>
              <a:buFont typeface="Century Schoolbook"/>
              <a:buNone/>
              <a:defRPr sz="2400">
                <a:latin typeface="Century Schoolbook"/>
                <a:ea typeface="Century Schoolbook"/>
                <a:cs typeface="Century Schoolbook"/>
                <a:sym typeface="Century Schoolbook"/>
              </a:defRPr>
            </a:lvl3pPr>
            <a:lvl4pPr lvl="3" rtl="0">
              <a:spcBef>
                <a:spcPts val="0"/>
              </a:spcBef>
              <a:spcAft>
                <a:spcPts val="0"/>
              </a:spcAft>
              <a:buSzPts val="2400"/>
              <a:buFont typeface="Century Schoolbook"/>
              <a:buNone/>
              <a:defRPr sz="2400">
                <a:latin typeface="Century Schoolbook"/>
                <a:ea typeface="Century Schoolbook"/>
                <a:cs typeface="Century Schoolbook"/>
                <a:sym typeface="Century Schoolbook"/>
              </a:defRPr>
            </a:lvl4pPr>
            <a:lvl5pPr lvl="4" rtl="0">
              <a:spcBef>
                <a:spcPts val="0"/>
              </a:spcBef>
              <a:spcAft>
                <a:spcPts val="0"/>
              </a:spcAft>
              <a:buSzPts val="2400"/>
              <a:buFont typeface="Century Schoolbook"/>
              <a:buNone/>
              <a:defRPr sz="2400">
                <a:latin typeface="Century Schoolbook"/>
                <a:ea typeface="Century Schoolbook"/>
                <a:cs typeface="Century Schoolbook"/>
                <a:sym typeface="Century Schoolbook"/>
              </a:defRPr>
            </a:lvl5pPr>
            <a:lvl6pPr lvl="5" rtl="0">
              <a:spcBef>
                <a:spcPts val="0"/>
              </a:spcBef>
              <a:spcAft>
                <a:spcPts val="0"/>
              </a:spcAft>
              <a:buSzPts val="2400"/>
              <a:buFont typeface="Century Schoolbook"/>
              <a:buNone/>
              <a:defRPr sz="2400">
                <a:latin typeface="Century Schoolbook"/>
                <a:ea typeface="Century Schoolbook"/>
                <a:cs typeface="Century Schoolbook"/>
                <a:sym typeface="Century Schoolbook"/>
              </a:defRPr>
            </a:lvl6pPr>
            <a:lvl7pPr lvl="6" rtl="0">
              <a:spcBef>
                <a:spcPts val="0"/>
              </a:spcBef>
              <a:spcAft>
                <a:spcPts val="0"/>
              </a:spcAft>
              <a:buSzPts val="2400"/>
              <a:buFont typeface="Century Schoolbook"/>
              <a:buNone/>
              <a:defRPr sz="2400">
                <a:latin typeface="Century Schoolbook"/>
                <a:ea typeface="Century Schoolbook"/>
                <a:cs typeface="Century Schoolbook"/>
                <a:sym typeface="Century Schoolbook"/>
              </a:defRPr>
            </a:lvl7pPr>
            <a:lvl8pPr lvl="7" rtl="0">
              <a:spcBef>
                <a:spcPts val="0"/>
              </a:spcBef>
              <a:spcAft>
                <a:spcPts val="0"/>
              </a:spcAft>
              <a:buSzPts val="2400"/>
              <a:buFont typeface="Century Schoolbook"/>
              <a:buNone/>
              <a:defRPr sz="2400">
                <a:latin typeface="Century Schoolbook"/>
                <a:ea typeface="Century Schoolbook"/>
                <a:cs typeface="Century Schoolbook"/>
                <a:sym typeface="Century Schoolbook"/>
              </a:defRPr>
            </a:lvl8pPr>
            <a:lvl9pPr lvl="8" rtl="0">
              <a:spcBef>
                <a:spcPts val="0"/>
              </a:spcBef>
              <a:spcAft>
                <a:spcPts val="0"/>
              </a:spcAft>
              <a:buSzPts val="2400"/>
              <a:buFont typeface="Century Schoolbook"/>
              <a:buNone/>
              <a:defRPr sz="2400">
                <a:latin typeface="Century Schoolbook"/>
                <a:ea typeface="Century Schoolbook"/>
                <a:cs typeface="Century Schoolbook"/>
                <a:sym typeface="Century Schoolbook"/>
              </a:defRPr>
            </a:lvl9pPr>
          </a:lstStyle>
          <a:p/>
        </p:txBody>
      </p:sp>
      <p:sp>
        <p:nvSpPr>
          <p:cNvPr id="204" name="Google Shape;204;p45"/>
          <p:cNvSpPr/>
          <p:nvPr/>
        </p:nvSpPr>
        <p:spPr>
          <a:xfrm>
            <a:off x="616375" y="839700"/>
            <a:ext cx="8304300" cy="312900"/>
          </a:xfrm>
          <a:prstGeom prst="rect">
            <a:avLst/>
          </a:prstGeom>
          <a:solidFill>
            <a:srgbClr val="EA9999"/>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rPr b="1" lang="en" sz="2000">
                <a:solidFill>
                  <a:srgbClr val="F3F3F3"/>
                </a:solidFill>
                <a:latin typeface="Century Schoolbook"/>
                <a:ea typeface="Century Schoolbook"/>
                <a:cs typeface="Century Schoolbook"/>
                <a:sym typeface="Century Schoolbook"/>
              </a:rPr>
              <a:t>Exercise</a:t>
            </a:r>
            <a:endParaRPr b="1" sz="2000">
              <a:solidFill>
                <a:srgbClr val="F3F3F3"/>
              </a:solidFill>
              <a:latin typeface="Century Schoolbook"/>
              <a:ea typeface="Century Schoolbook"/>
              <a:cs typeface="Century Schoolbook"/>
              <a:sym typeface="Century Schoolbook"/>
            </a:endParaRPr>
          </a:p>
        </p:txBody>
      </p:sp>
      <p:sp>
        <p:nvSpPr>
          <p:cNvPr id="205" name="Google Shape;205;p45"/>
          <p:cNvSpPr/>
          <p:nvPr/>
        </p:nvSpPr>
        <p:spPr>
          <a:xfrm>
            <a:off x="228300" y="112025"/>
            <a:ext cx="159600" cy="572700"/>
          </a:xfrm>
          <a:prstGeom prst="rect">
            <a:avLst/>
          </a:prstGeom>
          <a:solidFill>
            <a:srgbClr val="EA9999"/>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 1 column">
  <p:cSld name="TITLE_AND_BODY_1_1_3">
    <p:spTree>
      <p:nvGrpSpPr>
        <p:cNvPr id="206" name="Shape 206"/>
        <p:cNvGrpSpPr/>
        <p:nvPr/>
      </p:nvGrpSpPr>
      <p:grpSpPr>
        <a:xfrm>
          <a:off x="0" y="0"/>
          <a:ext cx="0" cy="0"/>
          <a:chOff x="0" y="0"/>
          <a:chExt cx="0" cy="0"/>
        </a:xfrm>
      </p:grpSpPr>
      <p:sp>
        <p:nvSpPr>
          <p:cNvPr id="207" name="Google Shape;207;p46"/>
          <p:cNvSpPr txBox="1"/>
          <p:nvPr>
            <p:ph idx="1" type="body"/>
          </p:nvPr>
        </p:nvSpPr>
        <p:spPr>
          <a:xfrm>
            <a:off x="616500" y="1152475"/>
            <a:ext cx="3591900" cy="3252900"/>
          </a:xfrm>
          <a:prstGeom prst="rect">
            <a:avLst/>
          </a:prstGeom>
          <a:solidFill>
            <a:srgbClr val="EFEFEF"/>
          </a:solidFill>
        </p:spPr>
        <p:txBody>
          <a:bodyPr anchorCtr="0" anchor="t" bIns="93100" lIns="93100" spcFirstLastPara="1" rIns="93100" wrap="square" tIns="93100"/>
          <a:lstStyle>
            <a:lvl1pPr indent="-317500" lvl="0" marL="457200" rtl="0">
              <a:lnSpc>
                <a:spcPct val="100000"/>
              </a:lnSpc>
              <a:spcBef>
                <a:spcPts val="600"/>
              </a:spcBef>
              <a:spcAft>
                <a:spcPts val="0"/>
              </a:spcAft>
              <a:buClr>
                <a:srgbClr val="000000"/>
              </a:buClr>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208" name="Google Shape;208;p46"/>
          <p:cNvSpPr txBox="1"/>
          <p:nvPr>
            <p:ph idx="12" type="sldNum"/>
          </p:nvPr>
        </p:nvSpPr>
        <p:spPr>
          <a:xfrm>
            <a:off x="8524383" y="217492"/>
            <a:ext cx="548700" cy="393600"/>
          </a:xfrm>
          <a:prstGeom prst="rect">
            <a:avLst/>
          </a:prstGeom>
        </p:spPr>
        <p:txBody>
          <a:bodyPr anchorCtr="0" anchor="ctr" bIns="93100" lIns="93100" spcFirstLastPara="1" rIns="93100" wrap="square" tIns="931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9" name="Google Shape;209;p46"/>
          <p:cNvSpPr/>
          <p:nvPr/>
        </p:nvSpPr>
        <p:spPr>
          <a:xfrm>
            <a:off x="228300" y="112025"/>
            <a:ext cx="159600" cy="5727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
        <p:nvSpPr>
          <p:cNvPr id="210" name="Google Shape;210;p46"/>
          <p:cNvSpPr txBox="1"/>
          <p:nvPr>
            <p:ph type="title"/>
          </p:nvPr>
        </p:nvSpPr>
        <p:spPr>
          <a:xfrm>
            <a:off x="563825" y="140225"/>
            <a:ext cx="4008300" cy="572700"/>
          </a:xfrm>
          <a:prstGeom prst="rect">
            <a:avLst/>
          </a:prstGeom>
        </p:spPr>
        <p:txBody>
          <a:bodyPr anchorCtr="0" anchor="t" bIns="93100" lIns="93100" spcFirstLastPara="1" rIns="93100" wrap="square" tIns="93100"/>
          <a:lstStyle>
            <a:lvl1pPr lvl="0" rtl="0">
              <a:spcBef>
                <a:spcPts val="0"/>
              </a:spcBef>
              <a:spcAft>
                <a:spcPts val="0"/>
              </a:spcAft>
              <a:buSzPts val="2000"/>
              <a:buFont typeface="Century Schoolbook"/>
              <a:buNone/>
              <a:defRPr sz="2000">
                <a:latin typeface="Century Schoolbook"/>
                <a:ea typeface="Century Schoolbook"/>
                <a:cs typeface="Century Schoolbook"/>
                <a:sym typeface="Century Schoolbook"/>
              </a:defRPr>
            </a:lvl1pPr>
            <a:lvl2pPr lvl="1" rtl="0">
              <a:spcBef>
                <a:spcPts val="0"/>
              </a:spcBef>
              <a:spcAft>
                <a:spcPts val="0"/>
              </a:spcAft>
              <a:buSzPts val="2000"/>
              <a:buFont typeface="Century Schoolbook"/>
              <a:buNone/>
              <a:defRPr sz="2000">
                <a:latin typeface="Century Schoolbook"/>
                <a:ea typeface="Century Schoolbook"/>
                <a:cs typeface="Century Schoolbook"/>
                <a:sym typeface="Century Schoolbook"/>
              </a:defRPr>
            </a:lvl2pPr>
            <a:lvl3pPr lvl="2" rtl="0">
              <a:spcBef>
                <a:spcPts val="0"/>
              </a:spcBef>
              <a:spcAft>
                <a:spcPts val="0"/>
              </a:spcAft>
              <a:buSzPts val="2000"/>
              <a:buFont typeface="Century Schoolbook"/>
              <a:buNone/>
              <a:defRPr sz="2000">
                <a:latin typeface="Century Schoolbook"/>
                <a:ea typeface="Century Schoolbook"/>
                <a:cs typeface="Century Schoolbook"/>
                <a:sym typeface="Century Schoolbook"/>
              </a:defRPr>
            </a:lvl3pPr>
            <a:lvl4pPr lvl="3" rtl="0">
              <a:spcBef>
                <a:spcPts val="0"/>
              </a:spcBef>
              <a:spcAft>
                <a:spcPts val="0"/>
              </a:spcAft>
              <a:buSzPts val="2000"/>
              <a:buFont typeface="Century Schoolbook"/>
              <a:buNone/>
              <a:defRPr sz="2000">
                <a:latin typeface="Century Schoolbook"/>
                <a:ea typeface="Century Schoolbook"/>
                <a:cs typeface="Century Schoolbook"/>
                <a:sym typeface="Century Schoolbook"/>
              </a:defRPr>
            </a:lvl4pPr>
            <a:lvl5pPr lvl="4" rtl="0">
              <a:spcBef>
                <a:spcPts val="0"/>
              </a:spcBef>
              <a:spcAft>
                <a:spcPts val="0"/>
              </a:spcAft>
              <a:buSzPts val="2000"/>
              <a:buFont typeface="Century Schoolbook"/>
              <a:buNone/>
              <a:defRPr sz="2000">
                <a:latin typeface="Century Schoolbook"/>
                <a:ea typeface="Century Schoolbook"/>
                <a:cs typeface="Century Schoolbook"/>
                <a:sym typeface="Century Schoolbook"/>
              </a:defRPr>
            </a:lvl5pPr>
            <a:lvl6pPr lvl="5" rtl="0">
              <a:spcBef>
                <a:spcPts val="0"/>
              </a:spcBef>
              <a:spcAft>
                <a:spcPts val="0"/>
              </a:spcAft>
              <a:buSzPts val="2000"/>
              <a:buFont typeface="Century Schoolbook"/>
              <a:buNone/>
              <a:defRPr sz="2000">
                <a:latin typeface="Century Schoolbook"/>
                <a:ea typeface="Century Schoolbook"/>
                <a:cs typeface="Century Schoolbook"/>
                <a:sym typeface="Century Schoolbook"/>
              </a:defRPr>
            </a:lvl6pPr>
            <a:lvl7pPr lvl="6" rtl="0">
              <a:spcBef>
                <a:spcPts val="0"/>
              </a:spcBef>
              <a:spcAft>
                <a:spcPts val="0"/>
              </a:spcAft>
              <a:buSzPts val="2000"/>
              <a:buFont typeface="Century Schoolbook"/>
              <a:buNone/>
              <a:defRPr sz="2000">
                <a:latin typeface="Century Schoolbook"/>
                <a:ea typeface="Century Schoolbook"/>
                <a:cs typeface="Century Schoolbook"/>
                <a:sym typeface="Century Schoolbook"/>
              </a:defRPr>
            </a:lvl7pPr>
            <a:lvl8pPr lvl="7" rtl="0">
              <a:spcBef>
                <a:spcPts val="0"/>
              </a:spcBef>
              <a:spcAft>
                <a:spcPts val="0"/>
              </a:spcAft>
              <a:buSzPts val="2000"/>
              <a:buFont typeface="Century Schoolbook"/>
              <a:buNone/>
              <a:defRPr sz="2000">
                <a:latin typeface="Century Schoolbook"/>
                <a:ea typeface="Century Schoolbook"/>
                <a:cs typeface="Century Schoolbook"/>
                <a:sym typeface="Century Schoolbook"/>
              </a:defRPr>
            </a:lvl8pPr>
            <a:lvl9pPr lvl="8" rtl="0">
              <a:spcBef>
                <a:spcPts val="0"/>
              </a:spcBef>
              <a:spcAft>
                <a:spcPts val="0"/>
              </a:spcAft>
              <a:buSzPts val="2000"/>
              <a:buFont typeface="Century Schoolbook"/>
              <a:buNone/>
              <a:defRPr sz="2000">
                <a:latin typeface="Century Schoolbook"/>
                <a:ea typeface="Century Schoolbook"/>
                <a:cs typeface="Century Schoolbook"/>
                <a:sym typeface="Century Schoolbook"/>
              </a:defRPr>
            </a:lvl9pPr>
          </a:lstStyle>
          <a:p/>
        </p:txBody>
      </p:sp>
      <p:sp>
        <p:nvSpPr>
          <p:cNvPr id="211" name="Google Shape;211;p46"/>
          <p:cNvSpPr/>
          <p:nvPr/>
        </p:nvSpPr>
        <p:spPr>
          <a:xfrm>
            <a:off x="616375" y="839700"/>
            <a:ext cx="3591900" cy="3129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rPr b="1" lang="en" sz="1600">
                <a:solidFill>
                  <a:srgbClr val="F3F3F3"/>
                </a:solidFill>
                <a:latin typeface="Century Schoolbook"/>
                <a:ea typeface="Century Schoolbook"/>
                <a:cs typeface="Century Schoolbook"/>
                <a:sym typeface="Century Schoolbook"/>
              </a:rPr>
              <a:t>Protocol</a:t>
            </a:r>
            <a:endParaRPr b="1" sz="1600">
              <a:solidFill>
                <a:srgbClr val="F3F3F3"/>
              </a:solidFill>
              <a:latin typeface="Century Schoolbook"/>
              <a:ea typeface="Century Schoolbook"/>
              <a:cs typeface="Century Schoolbook"/>
              <a:sym typeface="Century Schoolbook"/>
            </a:endParaRPr>
          </a:p>
        </p:txBody>
      </p:sp>
      <p:sp>
        <p:nvSpPr>
          <p:cNvPr id="212" name="Google Shape;212;p46"/>
          <p:cNvSpPr/>
          <p:nvPr/>
        </p:nvSpPr>
        <p:spPr>
          <a:xfrm>
            <a:off x="4572000" y="-125"/>
            <a:ext cx="4572000" cy="5143500"/>
          </a:xfrm>
          <a:prstGeom prst="rect">
            <a:avLst/>
          </a:prstGeom>
          <a:solidFill>
            <a:schemeClr val="lt2"/>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1">
  <p:cSld name="TITLE_AND_BODY_1_1_2">
    <p:spTree>
      <p:nvGrpSpPr>
        <p:cNvPr id="213" name="Shape 213"/>
        <p:cNvGrpSpPr/>
        <p:nvPr/>
      </p:nvGrpSpPr>
      <p:grpSpPr>
        <a:xfrm>
          <a:off x="0" y="0"/>
          <a:ext cx="0" cy="0"/>
          <a:chOff x="0" y="0"/>
          <a:chExt cx="0" cy="0"/>
        </a:xfrm>
      </p:grpSpPr>
      <p:sp>
        <p:nvSpPr>
          <p:cNvPr id="214" name="Google Shape;214;p47"/>
          <p:cNvSpPr txBox="1"/>
          <p:nvPr>
            <p:ph idx="1" type="body"/>
          </p:nvPr>
        </p:nvSpPr>
        <p:spPr>
          <a:xfrm>
            <a:off x="616500" y="2590800"/>
            <a:ext cx="8304300" cy="2424300"/>
          </a:xfrm>
          <a:prstGeom prst="rect">
            <a:avLst/>
          </a:prstGeom>
          <a:solidFill>
            <a:srgbClr val="EFEFEF"/>
          </a:solidFill>
        </p:spPr>
        <p:txBody>
          <a:bodyPr anchorCtr="0" anchor="t" bIns="93100" lIns="93100" spcFirstLastPara="1" rIns="93100" wrap="square" tIns="93100"/>
          <a:lstStyle>
            <a:lvl1pPr indent="-317500" lvl="0" marL="457200" rtl="0">
              <a:lnSpc>
                <a:spcPct val="100000"/>
              </a:lnSpc>
              <a:spcBef>
                <a:spcPts val="600"/>
              </a:spcBef>
              <a:spcAft>
                <a:spcPts val="0"/>
              </a:spcAft>
              <a:buClr>
                <a:srgbClr val="000000"/>
              </a:buClr>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rgbClr val="0000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215" name="Google Shape;215;p47"/>
          <p:cNvSpPr txBox="1"/>
          <p:nvPr>
            <p:ph idx="12" type="sldNum"/>
          </p:nvPr>
        </p:nvSpPr>
        <p:spPr>
          <a:xfrm>
            <a:off x="8548658" y="243617"/>
            <a:ext cx="548700" cy="393600"/>
          </a:xfrm>
          <a:prstGeom prst="rect">
            <a:avLst/>
          </a:prstGeom>
        </p:spPr>
        <p:txBody>
          <a:bodyPr anchorCtr="0" anchor="ctr" bIns="93100" lIns="93100" spcFirstLastPara="1" rIns="93100" wrap="square" tIns="931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47"/>
          <p:cNvSpPr txBox="1"/>
          <p:nvPr>
            <p:ph type="title"/>
          </p:nvPr>
        </p:nvSpPr>
        <p:spPr>
          <a:xfrm>
            <a:off x="563825" y="104394"/>
            <a:ext cx="8520600" cy="572700"/>
          </a:xfrm>
          <a:prstGeom prst="rect">
            <a:avLst/>
          </a:prstGeom>
        </p:spPr>
        <p:txBody>
          <a:bodyPr anchorCtr="0" anchor="t" bIns="93100" lIns="93100" spcFirstLastPara="1" rIns="93100" wrap="square" tIns="93100"/>
          <a:lstStyle>
            <a:lvl1pPr lvl="0" rtl="0">
              <a:spcBef>
                <a:spcPts val="0"/>
              </a:spcBef>
              <a:spcAft>
                <a:spcPts val="0"/>
              </a:spcAft>
              <a:buSzPts val="2400"/>
              <a:buFont typeface="Century Schoolbook"/>
              <a:buNone/>
              <a:defRPr sz="2400">
                <a:latin typeface="Century Schoolbook"/>
                <a:ea typeface="Century Schoolbook"/>
                <a:cs typeface="Century Schoolbook"/>
                <a:sym typeface="Century Schoolbook"/>
              </a:defRPr>
            </a:lvl1pPr>
            <a:lvl2pPr lvl="1" rtl="0">
              <a:spcBef>
                <a:spcPts val="0"/>
              </a:spcBef>
              <a:spcAft>
                <a:spcPts val="0"/>
              </a:spcAft>
              <a:buSzPts val="2400"/>
              <a:buFont typeface="Century Schoolbook"/>
              <a:buNone/>
              <a:defRPr sz="2400">
                <a:latin typeface="Century Schoolbook"/>
                <a:ea typeface="Century Schoolbook"/>
                <a:cs typeface="Century Schoolbook"/>
                <a:sym typeface="Century Schoolbook"/>
              </a:defRPr>
            </a:lvl2pPr>
            <a:lvl3pPr lvl="2" rtl="0">
              <a:spcBef>
                <a:spcPts val="0"/>
              </a:spcBef>
              <a:spcAft>
                <a:spcPts val="0"/>
              </a:spcAft>
              <a:buSzPts val="2400"/>
              <a:buFont typeface="Century Schoolbook"/>
              <a:buNone/>
              <a:defRPr sz="2400">
                <a:latin typeface="Century Schoolbook"/>
                <a:ea typeface="Century Schoolbook"/>
                <a:cs typeface="Century Schoolbook"/>
                <a:sym typeface="Century Schoolbook"/>
              </a:defRPr>
            </a:lvl3pPr>
            <a:lvl4pPr lvl="3" rtl="0">
              <a:spcBef>
                <a:spcPts val="0"/>
              </a:spcBef>
              <a:spcAft>
                <a:spcPts val="0"/>
              </a:spcAft>
              <a:buSzPts val="2400"/>
              <a:buFont typeface="Century Schoolbook"/>
              <a:buNone/>
              <a:defRPr sz="2400">
                <a:latin typeface="Century Schoolbook"/>
                <a:ea typeface="Century Schoolbook"/>
                <a:cs typeface="Century Schoolbook"/>
                <a:sym typeface="Century Schoolbook"/>
              </a:defRPr>
            </a:lvl4pPr>
            <a:lvl5pPr lvl="4" rtl="0">
              <a:spcBef>
                <a:spcPts val="0"/>
              </a:spcBef>
              <a:spcAft>
                <a:spcPts val="0"/>
              </a:spcAft>
              <a:buSzPts val="2400"/>
              <a:buFont typeface="Century Schoolbook"/>
              <a:buNone/>
              <a:defRPr sz="2400">
                <a:latin typeface="Century Schoolbook"/>
                <a:ea typeface="Century Schoolbook"/>
                <a:cs typeface="Century Schoolbook"/>
                <a:sym typeface="Century Schoolbook"/>
              </a:defRPr>
            </a:lvl5pPr>
            <a:lvl6pPr lvl="5" rtl="0">
              <a:spcBef>
                <a:spcPts val="0"/>
              </a:spcBef>
              <a:spcAft>
                <a:spcPts val="0"/>
              </a:spcAft>
              <a:buSzPts val="2400"/>
              <a:buFont typeface="Century Schoolbook"/>
              <a:buNone/>
              <a:defRPr sz="2400">
                <a:latin typeface="Century Schoolbook"/>
                <a:ea typeface="Century Schoolbook"/>
                <a:cs typeface="Century Schoolbook"/>
                <a:sym typeface="Century Schoolbook"/>
              </a:defRPr>
            </a:lvl6pPr>
            <a:lvl7pPr lvl="6" rtl="0">
              <a:spcBef>
                <a:spcPts val="0"/>
              </a:spcBef>
              <a:spcAft>
                <a:spcPts val="0"/>
              </a:spcAft>
              <a:buSzPts val="2400"/>
              <a:buFont typeface="Century Schoolbook"/>
              <a:buNone/>
              <a:defRPr sz="2400">
                <a:latin typeface="Century Schoolbook"/>
                <a:ea typeface="Century Schoolbook"/>
                <a:cs typeface="Century Schoolbook"/>
                <a:sym typeface="Century Schoolbook"/>
              </a:defRPr>
            </a:lvl7pPr>
            <a:lvl8pPr lvl="7" rtl="0">
              <a:spcBef>
                <a:spcPts val="0"/>
              </a:spcBef>
              <a:spcAft>
                <a:spcPts val="0"/>
              </a:spcAft>
              <a:buSzPts val="2400"/>
              <a:buFont typeface="Century Schoolbook"/>
              <a:buNone/>
              <a:defRPr sz="2400">
                <a:latin typeface="Century Schoolbook"/>
                <a:ea typeface="Century Schoolbook"/>
                <a:cs typeface="Century Schoolbook"/>
                <a:sym typeface="Century Schoolbook"/>
              </a:defRPr>
            </a:lvl8pPr>
            <a:lvl9pPr lvl="8" rtl="0">
              <a:spcBef>
                <a:spcPts val="0"/>
              </a:spcBef>
              <a:spcAft>
                <a:spcPts val="0"/>
              </a:spcAft>
              <a:buSzPts val="2400"/>
              <a:buFont typeface="Century Schoolbook"/>
              <a:buNone/>
              <a:defRPr sz="2400">
                <a:latin typeface="Century Schoolbook"/>
                <a:ea typeface="Century Schoolbook"/>
                <a:cs typeface="Century Schoolbook"/>
                <a:sym typeface="Century Schoolbook"/>
              </a:defRPr>
            </a:lvl9pPr>
          </a:lstStyle>
          <a:p/>
        </p:txBody>
      </p:sp>
      <p:sp>
        <p:nvSpPr>
          <p:cNvPr id="217" name="Google Shape;217;p47"/>
          <p:cNvSpPr/>
          <p:nvPr/>
        </p:nvSpPr>
        <p:spPr>
          <a:xfrm>
            <a:off x="616500" y="2257500"/>
            <a:ext cx="8304300" cy="3333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rPr b="1" lang="en" sz="2000">
                <a:solidFill>
                  <a:srgbClr val="F3F3F3"/>
                </a:solidFill>
                <a:latin typeface="Century Schoolbook"/>
                <a:ea typeface="Century Schoolbook"/>
                <a:cs typeface="Century Schoolbook"/>
                <a:sym typeface="Century Schoolbook"/>
              </a:rPr>
              <a:t>Protocol</a:t>
            </a:r>
            <a:endParaRPr b="1" sz="2000">
              <a:solidFill>
                <a:srgbClr val="F3F3F3"/>
              </a:solidFill>
              <a:latin typeface="Century Schoolbook"/>
              <a:ea typeface="Century Schoolbook"/>
              <a:cs typeface="Century Schoolbook"/>
              <a:sym typeface="Century Schoolbook"/>
            </a:endParaRPr>
          </a:p>
        </p:txBody>
      </p:sp>
      <p:sp>
        <p:nvSpPr>
          <p:cNvPr id="218" name="Google Shape;218;p47"/>
          <p:cNvSpPr txBox="1"/>
          <p:nvPr>
            <p:ph idx="2" type="body"/>
          </p:nvPr>
        </p:nvSpPr>
        <p:spPr>
          <a:xfrm>
            <a:off x="616500" y="664925"/>
            <a:ext cx="8196900" cy="1026000"/>
          </a:xfrm>
          <a:prstGeom prst="rect">
            <a:avLst/>
          </a:prstGeom>
        </p:spPr>
        <p:txBody>
          <a:bodyPr anchorCtr="0" anchor="t" bIns="93100" lIns="93100" spcFirstLastPara="1" rIns="93100" wrap="square" tIns="93100"/>
          <a:lstStyle>
            <a:lvl1pPr indent="-342900" lvl="0" marL="457200" rtl="0">
              <a:spcBef>
                <a:spcPts val="600"/>
              </a:spcBef>
              <a:spcAft>
                <a:spcPts val="0"/>
              </a:spcAft>
              <a:buClr>
                <a:srgbClr val="FF9900"/>
              </a:buClr>
              <a:buSzPts val="1800"/>
              <a:buFont typeface="Century Schoolbook"/>
              <a:buChar char="●"/>
              <a:defRPr>
                <a:solidFill>
                  <a:srgbClr val="000000"/>
                </a:solidFill>
                <a:latin typeface="Century Schoolbook"/>
                <a:ea typeface="Century Schoolbook"/>
                <a:cs typeface="Century Schoolbook"/>
                <a:sym typeface="Century Schoolbook"/>
              </a:defRPr>
            </a:lvl1pPr>
            <a:lvl2pPr indent="-317500" lvl="1" marL="9144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2pPr>
            <a:lvl3pPr indent="-317500" lvl="2" marL="13716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3pPr>
            <a:lvl4pPr indent="-317500" lvl="3" marL="18288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4pPr>
            <a:lvl5pPr indent="-317500" lvl="4" marL="22860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5pPr>
            <a:lvl6pPr indent="-317500" lvl="5" marL="27432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6pPr>
            <a:lvl7pPr indent="-317500" lvl="6" marL="32004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7pPr>
            <a:lvl8pPr indent="-317500" lvl="7" marL="36576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8pPr>
            <a:lvl9pPr indent="-317500" lvl="8" marL="4114800" rtl="0">
              <a:spcBef>
                <a:spcPts val="600"/>
              </a:spcBef>
              <a:spcAft>
                <a:spcPts val="0"/>
              </a:spcAft>
              <a:buClr>
                <a:srgbClr val="FF9900"/>
              </a:buClr>
              <a:buSzPts val="1400"/>
              <a:buFont typeface="Century Schoolbook"/>
              <a:buChar char="■"/>
              <a:defRPr>
                <a:solidFill>
                  <a:srgbClr val="000000"/>
                </a:solidFill>
                <a:latin typeface="Century Schoolbook"/>
                <a:ea typeface="Century Schoolbook"/>
                <a:cs typeface="Century Schoolbook"/>
                <a:sym typeface="Century Schoolbook"/>
              </a:defRPr>
            </a:lvl9pPr>
          </a:lstStyle>
          <a:p/>
        </p:txBody>
      </p:sp>
      <p:sp>
        <p:nvSpPr>
          <p:cNvPr id="219" name="Google Shape;219;p47"/>
          <p:cNvSpPr/>
          <p:nvPr/>
        </p:nvSpPr>
        <p:spPr>
          <a:xfrm>
            <a:off x="228300" y="112025"/>
            <a:ext cx="159600" cy="5727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 half page">
  <p:cSld name="TITLE_AND_BODY_1_2">
    <p:spTree>
      <p:nvGrpSpPr>
        <p:cNvPr id="220" name="Shape 220"/>
        <p:cNvGrpSpPr/>
        <p:nvPr/>
      </p:nvGrpSpPr>
      <p:grpSpPr>
        <a:xfrm>
          <a:off x="0" y="0"/>
          <a:ext cx="0" cy="0"/>
          <a:chOff x="0" y="0"/>
          <a:chExt cx="0" cy="0"/>
        </a:xfrm>
      </p:grpSpPr>
      <p:sp>
        <p:nvSpPr>
          <p:cNvPr id="221" name="Google Shape;221;p48"/>
          <p:cNvSpPr txBox="1"/>
          <p:nvPr>
            <p:ph idx="1" type="body"/>
          </p:nvPr>
        </p:nvSpPr>
        <p:spPr>
          <a:xfrm>
            <a:off x="616500" y="2905075"/>
            <a:ext cx="8304300" cy="2238300"/>
          </a:xfrm>
          <a:prstGeom prst="rect">
            <a:avLst/>
          </a:prstGeom>
          <a:solidFill>
            <a:srgbClr val="EFEFEF"/>
          </a:solidFill>
        </p:spPr>
        <p:txBody>
          <a:bodyPr anchorCtr="0" anchor="t" bIns="93100" lIns="93100" spcFirstLastPara="1" rIns="93100" wrap="square" tIns="93100"/>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222" name="Google Shape;222;p48"/>
          <p:cNvSpPr txBox="1"/>
          <p:nvPr>
            <p:ph idx="12" type="sldNum"/>
          </p:nvPr>
        </p:nvSpPr>
        <p:spPr>
          <a:xfrm>
            <a:off x="8472458" y="319817"/>
            <a:ext cx="548700" cy="393600"/>
          </a:xfrm>
          <a:prstGeom prst="rect">
            <a:avLst/>
          </a:prstGeom>
        </p:spPr>
        <p:txBody>
          <a:bodyPr anchorCtr="0" anchor="ctr" bIns="93100" lIns="93100" spcFirstLastPara="1" rIns="93100" wrap="square" tIns="931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48"/>
          <p:cNvSpPr txBox="1"/>
          <p:nvPr>
            <p:ph type="title"/>
          </p:nvPr>
        </p:nvSpPr>
        <p:spPr>
          <a:xfrm>
            <a:off x="563825" y="107022"/>
            <a:ext cx="8520600" cy="572700"/>
          </a:xfrm>
          <a:prstGeom prst="rect">
            <a:avLst/>
          </a:prstGeom>
        </p:spPr>
        <p:txBody>
          <a:bodyPr anchorCtr="0" anchor="t" bIns="93100" lIns="93100" spcFirstLastPara="1" rIns="93100" wrap="square" tIns="93100"/>
          <a:lstStyle>
            <a:lvl1pPr lvl="0" rtl="0">
              <a:spcBef>
                <a:spcPts val="0"/>
              </a:spcBef>
              <a:spcAft>
                <a:spcPts val="0"/>
              </a:spcAft>
              <a:buSzPts val="2400"/>
              <a:buFont typeface="Century Schoolbook"/>
              <a:buNone/>
              <a:defRPr sz="2400">
                <a:latin typeface="Century Schoolbook"/>
                <a:ea typeface="Century Schoolbook"/>
                <a:cs typeface="Century Schoolbook"/>
                <a:sym typeface="Century Schoolbook"/>
              </a:defRPr>
            </a:lvl1pPr>
            <a:lvl2pPr lvl="1" rtl="0">
              <a:spcBef>
                <a:spcPts val="0"/>
              </a:spcBef>
              <a:spcAft>
                <a:spcPts val="0"/>
              </a:spcAft>
              <a:buSzPts val="2400"/>
              <a:buFont typeface="Century Schoolbook"/>
              <a:buNone/>
              <a:defRPr sz="2400">
                <a:latin typeface="Century Schoolbook"/>
                <a:ea typeface="Century Schoolbook"/>
                <a:cs typeface="Century Schoolbook"/>
                <a:sym typeface="Century Schoolbook"/>
              </a:defRPr>
            </a:lvl2pPr>
            <a:lvl3pPr lvl="2" rtl="0">
              <a:spcBef>
                <a:spcPts val="0"/>
              </a:spcBef>
              <a:spcAft>
                <a:spcPts val="0"/>
              </a:spcAft>
              <a:buSzPts val="2400"/>
              <a:buFont typeface="Century Schoolbook"/>
              <a:buNone/>
              <a:defRPr sz="2400">
                <a:latin typeface="Century Schoolbook"/>
                <a:ea typeface="Century Schoolbook"/>
                <a:cs typeface="Century Schoolbook"/>
                <a:sym typeface="Century Schoolbook"/>
              </a:defRPr>
            </a:lvl3pPr>
            <a:lvl4pPr lvl="3" rtl="0">
              <a:spcBef>
                <a:spcPts val="0"/>
              </a:spcBef>
              <a:spcAft>
                <a:spcPts val="0"/>
              </a:spcAft>
              <a:buSzPts val="2400"/>
              <a:buFont typeface="Century Schoolbook"/>
              <a:buNone/>
              <a:defRPr sz="2400">
                <a:latin typeface="Century Schoolbook"/>
                <a:ea typeface="Century Schoolbook"/>
                <a:cs typeface="Century Schoolbook"/>
                <a:sym typeface="Century Schoolbook"/>
              </a:defRPr>
            </a:lvl4pPr>
            <a:lvl5pPr lvl="4" rtl="0">
              <a:spcBef>
                <a:spcPts val="0"/>
              </a:spcBef>
              <a:spcAft>
                <a:spcPts val="0"/>
              </a:spcAft>
              <a:buSzPts val="2400"/>
              <a:buFont typeface="Century Schoolbook"/>
              <a:buNone/>
              <a:defRPr sz="2400">
                <a:latin typeface="Century Schoolbook"/>
                <a:ea typeface="Century Schoolbook"/>
                <a:cs typeface="Century Schoolbook"/>
                <a:sym typeface="Century Schoolbook"/>
              </a:defRPr>
            </a:lvl5pPr>
            <a:lvl6pPr lvl="5" rtl="0">
              <a:spcBef>
                <a:spcPts val="0"/>
              </a:spcBef>
              <a:spcAft>
                <a:spcPts val="0"/>
              </a:spcAft>
              <a:buSzPts val="2400"/>
              <a:buFont typeface="Century Schoolbook"/>
              <a:buNone/>
              <a:defRPr sz="2400">
                <a:latin typeface="Century Schoolbook"/>
                <a:ea typeface="Century Schoolbook"/>
                <a:cs typeface="Century Schoolbook"/>
                <a:sym typeface="Century Schoolbook"/>
              </a:defRPr>
            </a:lvl6pPr>
            <a:lvl7pPr lvl="6" rtl="0">
              <a:spcBef>
                <a:spcPts val="0"/>
              </a:spcBef>
              <a:spcAft>
                <a:spcPts val="0"/>
              </a:spcAft>
              <a:buSzPts val="2400"/>
              <a:buFont typeface="Century Schoolbook"/>
              <a:buNone/>
              <a:defRPr sz="2400">
                <a:latin typeface="Century Schoolbook"/>
                <a:ea typeface="Century Schoolbook"/>
                <a:cs typeface="Century Schoolbook"/>
                <a:sym typeface="Century Schoolbook"/>
              </a:defRPr>
            </a:lvl7pPr>
            <a:lvl8pPr lvl="7" rtl="0">
              <a:spcBef>
                <a:spcPts val="0"/>
              </a:spcBef>
              <a:spcAft>
                <a:spcPts val="0"/>
              </a:spcAft>
              <a:buSzPts val="2400"/>
              <a:buFont typeface="Century Schoolbook"/>
              <a:buNone/>
              <a:defRPr sz="2400">
                <a:latin typeface="Century Schoolbook"/>
                <a:ea typeface="Century Schoolbook"/>
                <a:cs typeface="Century Schoolbook"/>
                <a:sym typeface="Century Schoolbook"/>
              </a:defRPr>
            </a:lvl8pPr>
            <a:lvl9pPr lvl="8" rtl="0">
              <a:spcBef>
                <a:spcPts val="0"/>
              </a:spcBef>
              <a:spcAft>
                <a:spcPts val="0"/>
              </a:spcAft>
              <a:buSzPts val="2400"/>
              <a:buFont typeface="Century Schoolbook"/>
              <a:buNone/>
              <a:defRPr sz="2400">
                <a:latin typeface="Century Schoolbook"/>
                <a:ea typeface="Century Schoolbook"/>
                <a:cs typeface="Century Schoolbook"/>
                <a:sym typeface="Century Schoolbook"/>
              </a:defRPr>
            </a:lvl9pPr>
          </a:lstStyle>
          <a:p/>
        </p:txBody>
      </p:sp>
      <p:sp>
        <p:nvSpPr>
          <p:cNvPr id="224" name="Google Shape;224;p48"/>
          <p:cNvSpPr/>
          <p:nvPr/>
        </p:nvSpPr>
        <p:spPr>
          <a:xfrm>
            <a:off x="616375" y="2592300"/>
            <a:ext cx="8304300" cy="3129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rPr b="1" lang="en" sz="2000">
                <a:solidFill>
                  <a:srgbClr val="F3F3F3"/>
                </a:solidFill>
                <a:latin typeface="Century Schoolbook"/>
                <a:ea typeface="Century Schoolbook"/>
                <a:cs typeface="Century Schoolbook"/>
                <a:sym typeface="Century Schoolbook"/>
              </a:rPr>
              <a:t>Protocol</a:t>
            </a:r>
            <a:endParaRPr b="1" sz="2000">
              <a:solidFill>
                <a:srgbClr val="F3F3F3"/>
              </a:solidFill>
              <a:latin typeface="Century Schoolbook"/>
              <a:ea typeface="Century Schoolbook"/>
              <a:cs typeface="Century Schoolbook"/>
              <a:sym typeface="Century Schoolbook"/>
            </a:endParaRPr>
          </a:p>
        </p:txBody>
      </p:sp>
      <p:sp>
        <p:nvSpPr>
          <p:cNvPr id="225" name="Google Shape;225;p48"/>
          <p:cNvSpPr txBox="1"/>
          <p:nvPr>
            <p:ph idx="2" type="body"/>
          </p:nvPr>
        </p:nvSpPr>
        <p:spPr>
          <a:xfrm>
            <a:off x="616500" y="827475"/>
            <a:ext cx="8520600" cy="1449000"/>
          </a:xfrm>
          <a:prstGeom prst="rect">
            <a:avLst/>
          </a:prstGeom>
        </p:spPr>
        <p:txBody>
          <a:bodyPr anchorCtr="0" anchor="t" bIns="93100" lIns="93100" spcFirstLastPara="1" rIns="93100" wrap="square" tIns="93100"/>
          <a:lstStyle>
            <a:lvl1pPr indent="-342900" lvl="0" marL="457200" rtl="0">
              <a:spcBef>
                <a:spcPts val="60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indent="-317500" lvl="1" marL="914400" rtl="0">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indent="-317500" lvl="2" marL="1371600" rtl="0">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indent="-317500" lvl="3" marL="1828800" rtl="0">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indent="-317500" lvl="4" marL="2286000" rtl="0">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indent="-317500" lvl="5" marL="2743200" rtl="0">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indent="-317500" lvl="6" marL="3200400" rtl="0">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indent="-317500" lvl="7" marL="3657600" rtl="0">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indent="-317500" lvl="8" marL="4114800" rtl="0">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9pPr>
          </a:lstStyle>
          <a:p/>
        </p:txBody>
      </p:sp>
      <p:sp>
        <p:nvSpPr>
          <p:cNvPr id="226" name="Google Shape;226;p48"/>
          <p:cNvSpPr/>
          <p:nvPr/>
        </p:nvSpPr>
        <p:spPr>
          <a:xfrm>
            <a:off x="228300" y="112025"/>
            <a:ext cx="159600" cy="5727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 full page">
  <p:cSld name="TITLE_AND_BODY_1_1_1">
    <p:spTree>
      <p:nvGrpSpPr>
        <p:cNvPr id="227" name="Shape 227"/>
        <p:cNvGrpSpPr/>
        <p:nvPr/>
      </p:nvGrpSpPr>
      <p:grpSpPr>
        <a:xfrm>
          <a:off x="0" y="0"/>
          <a:ext cx="0" cy="0"/>
          <a:chOff x="0" y="0"/>
          <a:chExt cx="0" cy="0"/>
        </a:xfrm>
      </p:grpSpPr>
      <p:sp>
        <p:nvSpPr>
          <p:cNvPr id="228" name="Google Shape;228;p49"/>
          <p:cNvSpPr txBox="1"/>
          <p:nvPr>
            <p:ph idx="1" type="body"/>
          </p:nvPr>
        </p:nvSpPr>
        <p:spPr>
          <a:xfrm>
            <a:off x="616375" y="466800"/>
            <a:ext cx="8304300" cy="4495500"/>
          </a:xfrm>
          <a:prstGeom prst="rect">
            <a:avLst/>
          </a:prstGeom>
          <a:solidFill>
            <a:srgbClr val="EFEFEF"/>
          </a:solidFill>
        </p:spPr>
        <p:txBody>
          <a:bodyPr anchorCtr="0" anchor="t" bIns="93100" lIns="93100" spcFirstLastPara="1" rIns="93100" wrap="square" tIns="93100"/>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229" name="Google Shape;229;p49"/>
          <p:cNvSpPr txBox="1"/>
          <p:nvPr>
            <p:ph idx="12" type="sldNum"/>
          </p:nvPr>
        </p:nvSpPr>
        <p:spPr>
          <a:xfrm>
            <a:off x="-152392" y="4749892"/>
            <a:ext cx="548700" cy="393600"/>
          </a:xfrm>
          <a:prstGeom prst="rect">
            <a:avLst/>
          </a:prstGeom>
        </p:spPr>
        <p:txBody>
          <a:bodyPr anchorCtr="0" anchor="ctr" bIns="93100" lIns="93100" spcFirstLastPara="1" rIns="93100" wrap="square" tIns="931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49"/>
          <p:cNvSpPr/>
          <p:nvPr/>
        </p:nvSpPr>
        <p:spPr>
          <a:xfrm>
            <a:off x="616375" y="153900"/>
            <a:ext cx="8304300" cy="312900"/>
          </a:xfrm>
          <a:prstGeom prst="rect">
            <a:avLst/>
          </a:prstGeom>
          <a:solidFill>
            <a:srgbClr val="FF9900"/>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rPr b="1" lang="en" sz="2000">
                <a:solidFill>
                  <a:srgbClr val="FFFFFF"/>
                </a:solidFill>
                <a:latin typeface="Century Schoolbook"/>
                <a:ea typeface="Century Schoolbook"/>
                <a:cs typeface="Century Schoolbook"/>
                <a:sym typeface="Century Schoolbook"/>
              </a:rPr>
              <a:t>Protocol</a:t>
            </a:r>
            <a:endParaRPr b="1" sz="2000">
              <a:solidFill>
                <a:srgbClr val="FFFFFF"/>
              </a:solidFill>
              <a:latin typeface="Century Schoolbook"/>
              <a:ea typeface="Century Schoolbook"/>
              <a:cs typeface="Century Schoolbook"/>
              <a:sym typeface="Century Schoolbook"/>
            </a:endParaRPr>
          </a:p>
        </p:txBody>
      </p:sp>
      <p:sp>
        <p:nvSpPr>
          <p:cNvPr id="231" name="Google Shape;231;p49"/>
          <p:cNvSpPr/>
          <p:nvPr/>
        </p:nvSpPr>
        <p:spPr>
          <a:xfrm>
            <a:off x="228300" y="112025"/>
            <a:ext cx="159600" cy="572700"/>
          </a:xfrm>
          <a:prstGeom prst="rect">
            <a:avLst/>
          </a:prstGeom>
          <a:solidFill>
            <a:schemeClr val="accent1"/>
          </a:solidFill>
          <a:ln>
            <a:noFill/>
          </a:ln>
        </p:spPr>
        <p:txBody>
          <a:bodyPr anchorCtr="0" anchor="ctr" bIns="93100" lIns="93100" spcFirstLastPara="1" rIns="93100" wrap="square" tIns="931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tx">
  <p:cSld name="TITLE_AND_BODY">
    <p:spTree>
      <p:nvGrpSpPr>
        <p:cNvPr id="237" name="Shape 237"/>
        <p:cNvGrpSpPr/>
        <p:nvPr/>
      </p:nvGrpSpPr>
      <p:grpSpPr>
        <a:xfrm>
          <a:off x="0" y="0"/>
          <a:ext cx="0" cy="0"/>
          <a:chOff x="0" y="0"/>
          <a:chExt cx="0" cy="0"/>
        </a:xfrm>
      </p:grpSpPr>
      <p:sp>
        <p:nvSpPr>
          <p:cNvPr id="238" name="Google Shape;238;p51"/>
          <p:cNvSpPr txBox="1"/>
          <p:nvPr>
            <p:ph type="title"/>
          </p:nvPr>
        </p:nvSpPr>
        <p:spPr>
          <a:xfrm>
            <a:off x="311699" y="2150849"/>
            <a:ext cx="8520600" cy="8418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Century Schoolbook"/>
              <a:buNone/>
              <a:defRPr b="0" i="0" sz="3600" u="none" cap="none" strike="noStrike">
                <a:solidFill>
                  <a:srgbClr val="000000"/>
                </a:solidFill>
                <a:latin typeface="Century Schoolbook"/>
                <a:ea typeface="Century Schoolbook"/>
                <a:cs typeface="Century Schoolbook"/>
                <a:sym typeface="Century Schoolbook"/>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sp>
        <p:nvSpPr>
          <p:cNvPr id="239" name="Google Shape;239;p51"/>
          <p:cNvSpPr/>
          <p:nvPr/>
        </p:nvSpPr>
        <p:spPr>
          <a:xfrm>
            <a:off x="479125" y="2181000"/>
            <a:ext cx="159600" cy="781500"/>
          </a:xfrm>
          <a:prstGeom prst="rect">
            <a:avLst/>
          </a:prstGeom>
          <a:solidFill>
            <a:srgbClr val="FF99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1"/>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showMasterSp="0">
  <p:cSld name="Titre et contenu">
    <p:spTree>
      <p:nvGrpSpPr>
        <p:cNvPr id="241" name="Shape 241"/>
        <p:cNvGrpSpPr/>
        <p:nvPr/>
      </p:nvGrpSpPr>
      <p:grpSpPr>
        <a:xfrm>
          <a:off x="0" y="0"/>
          <a:ext cx="0" cy="0"/>
          <a:chOff x="0" y="0"/>
          <a:chExt cx="0" cy="0"/>
        </a:xfrm>
      </p:grpSpPr>
      <p:grpSp>
        <p:nvGrpSpPr>
          <p:cNvPr id="242" name="Google Shape;242;p52"/>
          <p:cNvGrpSpPr/>
          <p:nvPr/>
        </p:nvGrpSpPr>
        <p:grpSpPr>
          <a:xfrm>
            <a:off x="5955504" y="27383"/>
            <a:ext cx="1971600" cy="297706"/>
            <a:chOff x="-1" y="0"/>
            <a:chExt cx="1971600" cy="297706"/>
          </a:xfrm>
        </p:grpSpPr>
        <p:sp>
          <p:nvSpPr>
            <p:cNvPr id="243" name="Google Shape;243;p52"/>
            <p:cNvSpPr/>
            <p:nvPr/>
          </p:nvSpPr>
          <p:spPr>
            <a:xfrm>
              <a:off x="-1" y="0"/>
              <a:ext cx="1971600" cy="293700"/>
            </a:xfrm>
            <a:prstGeom prst="rect">
              <a:avLst/>
            </a:prstGeom>
            <a:solidFill>
              <a:srgbClr val="FFFFFF"/>
            </a:solid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44" name="Google Shape;244;p52"/>
            <p:cNvGrpSpPr/>
            <p:nvPr/>
          </p:nvGrpSpPr>
          <p:grpSpPr>
            <a:xfrm>
              <a:off x="0" y="9487"/>
              <a:ext cx="1971571" cy="288219"/>
              <a:chOff x="0" y="-1"/>
              <a:chExt cx="1971571" cy="288219"/>
            </a:xfrm>
          </p:grpSpPr>
          <p:pic>
            <p:nvPicPr>
              <p:cNvPr id="245" name="Google Shape;245;p52"/>
              <p:cNvPicPr preferRelativeResize="0"/>
              <p:nvPr/>
            </p:nvPicPr>
            <p:blipFill rotWithShape="1">
              <a:blip r:embed="rId2">
                <a:alphaModFix/>
              </a:blip>
              <a:srcRect b="0" l="0" r="0" t="0"/>
              <a:stretch/>
            </p:blipFill>
            <p:spPr>
              <a:xfrm>
                <a:off x="0" y="-1"/>
                <a:ext cx="1190700" cy="263700"/>
              </a:xfrm>
              <a:prstGeom prst="rect">
                <a:avLst/>
              </a:prstGeom>
              <a:noFill/>
              <a:ln>
                <a:noFill/>
              </a:ln>
            </p:spPr>
          </p:pic>
          <p:pic>
            <p:nvPicPr>
              <p:cNvPr id="246" name="Google Shape;246;p52"/>
              <p:cNvPicPr preferRelativeResize="0"/>
              <p:nvPr/>
            </p:nvPicPr>
            <p:blipFill rotWithShape="1">
              <a:blip r:embed="rId3">
                <a:alphaModFix/>
              </a:blip>
              <a:srcRect b="0" l="0" r="0" t="0"/>
              <a:stretch/>
            </p:blipFill>
            <p:spPr>
              <a:xfrm>
                <a:off x="1181971" y="518"/>
                <a:ext cx="789600" cy="287700"/>
              </a:xfrm>
              <a:prstGeom prst="rect">
                <a:avLst/>
              </a:prstGeom>
              <a:noFill/>
              <a:ln>
                <a:noFill/>
              </a:ln>
            </p:spPr>
          </p:pic>
        </p:grpSp>
      </p:grpSp>
      <p:sp>
        <p:nvSpPr>
          <p:cNvPr id="247" name="Google Shape;247;p52"/>
          <p:cNvSpPr txBox="1"/>
          <p:nvPr>
            <p:ph type="title"/>
          </p:nvPr>
        </p:nvSpPr>
        <p:spPr>
          <a:xfrm>
            <a:off x="-1" y="0"/>
            <a:ext cx="9144000" cy="346500"/>
          </a:xfrm>
          <a:prstGeom prst="rect">
            <a:avLst/>
          </a:prstGeom>
          <a:solidFill>
            <a:schemeClr val="accent1"/>
          </a:solidFill>
          <a:ln>
            <a:noFill/>
          </a:ln>
        </p:spPr>
        <p:txBody>
          <a:bodyPr anchorCtr="0" anchor="t" bIns="91425" lIns="91425" spcFirstLastPara="1" rIns="91425" wrap="square" tIns="91425"/>
          <a:lstStyle>
            <a:lvl1pPr indent="241300" lvl="0" marL="0" marR="0" rtl="0" algn="l">
              <a:lnSpc>
                <a:spcPct val="100000"/>
              </a:lnSpc>
              <a:spcBef>
                <a:spcPts val="0"/>
              </a:spcBef>
              <a:spcAft>
                <a:spcPts val="0"/>
              </a:spcAft>
              <a:buClr>
                <a:srgbClr val="DDEFFF"/>
              </a:buClr>
              <a:buSzPts val="1400"/>
              <a:buFont typeface="Arial"/>
              <a:buNone/>
              <a:defRPr b="0" i="1" sz="1800" u="none" cap="none" strike="noStrike">
                <a:solidFill>
                  <a:srgbClr val="DDE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sp>
        <p:nvSpPr>
          <p:cNvPr id="248" name="Google Shape;248;p52"/>
          <p:cNvSpPr txBox="1"/>
          <p:nvPr>
            <p:ph idx="1" type="body"/>
          </p:nvPr>
        </p:nvSpPr>
        <p:spPr>
          <a:xfrm>
            <a:off x="1314450" y="529827"/>
            <a:ext cx="6544800" cy="1029600"/>
          </a:xfrm>
          <a:prstGeom prst="rect">
            <a:avLst/>
          </a:prstGeom>
          <a:noFill/>
          <a:ln>
            <a:noFill/>
          </a:ln>
        </p:spPr>
        <p:txBody>
          <a:bodyPr anchorCtr="0" anchor="t" bIns="91425" lIns="91425" spcFirstLastPara="1" rIns="91425" wrap="square" tIns="91425"/>
          <a:lstStyle>
            <a:lvl1pPr indent="-274320" lvl="0" marL="457200" marR="0" rtl="0" algn="l">
              <a:lnSpc>
                <a:spcPct val="100000"/>
              </a:lnSpc>
              <a:spcBef>
                <a:spcPts val="200"/>
              </a:spcBef>
              <a:spcAft>
                <a:spcPts val="0"/>
              </a:spcAft>
              <a:buClr>
                <a:srgbClr val="000000"/>
              </a:buClr>
              <a:buSzPts val="720"/>
              <a:buFont typeface="Helvetica Neue"/>
              <a:buChar char="■"/>
              <a:defRPr b="0" i="0" sz="1200" u="none" cap="none" strike="noStrike">
                <a:solidFill>
                  <a:srgbClr val="000000"/>
                </a:solidFill>
                <a:latin typeface="Arial"/>
                <a:ea typeface="Arial"/>
                <a:cs typeface="Arial"/>
                <a:sym typeface="Arial"/>
              </a:defRPr>
            </a:lvl1pPr>
            <a:lvl2pPr indent="-270510" lvl="1" marL="914400" marR="0" rtl="0" algn="l">
              <a:lnSpc>
                <a:spcPct val="100000"/>
              </a:lnSpc>
              <a:spcBef>
                <a:spcPts val="200"/>
              </a:spcBef>
              <a:spcAft>
                <a:spcPts val="0"/>
              </a:spcAft>
              <a:buClr>
                <a:srgbClr val="000000"/>
              </a:buClr>
              <a:buSzPts val="660"/>
              <a:buFont typeface="Helvetica Neue"/>
              <a:buChar char="❑"/>
              <a:defRPr b="0" i="0" sz="1200" u="none" cap="none" strike="noStrike">
                <a:solidFill>
                  <a:srgbClr val="000000"/>
                </a:solidFill>
                <a:latin typeface="Arial"/>
                <a:ea typeface="Arial"/>
                <a:cs typeface="Arial"/>
                <a:sym typeface="Arial"/>
              </a:defRPr>
            </a:lvl2pPr>
            <a:lvl3pPr indent="-327660" lvl="2" marL="1371600" marR="0" rtl="0" algn="l">
              <a:lnSpc>
                <a:spcPct val="100000"/>
              </a:lnSpc>
              <a:spcBef>
                <a:spcPts val="200"/>
              </a:spcBef>
              <a:spcAft>
                <a:spcPts val="0"/>
              </a:spcAft>
              <a:buClr>
                <a:srgbClr val="000000"/>
              </a:buClr>
              <a:buSzPts val="1560"/>
              <a:buFont typeface="Helvetica Neue"/>
              <a:buChar char="•"/>
              <a:defRPr b="0" i="0" sz="1200" u="none" cap="none" strike="noStrike">
                <a:solidFill>
                  <a:srgbClr val="000000"/>
                </a:solidFill>
                <a:latin typeface="Arial"/>
                <a:ea typeface="Arial"/>
                <a:cs typeface="Arial"/>
                <a:sym typeface="Arial"/>
              </a:defRPr>
            </a:lvl3pPr>
            <a:lvl4pPr indent="-270510" lvl="3" marL="1828800" marR="0" rtl="0" algn="l">
              <a:lnSpc>
                <a:spcPct val="100000"/>
              </a:lnSpc>
              <a:spcBef>
                <a:spcPts val="200"/>
              </a:spcBef>
              <a:spcAft>
                <a:spcPts val="0"/>
              </a:spcAft>
              <a:buClr>
                <a:srgbClr val="000000"/>
              </a:buClr>
              <a:buSzPts val="660"/>
              <a:buFont typeface="Helvetica Neue"/>
              <a:buChar char="■"/>
              <a:defRPr b="0" i="0" sz="1200" u="none" cap="none" strike="noStrike">
                <a:solidFill>
                  <a:srgbClr val="000000"/>
                </a:solidFill>
                <a:latin typeface="Arial"/>
                <a:ea typeface="Arial"/>
                <a:cs typeface="Arial"/>
                <a:sym typeface="Arial"/>
              </a:defRPr>
            </a:lvl4pPr>
            <a:lvl5pPr indent="-266700" lvl="4" marL="2286000" marR="0" rtl="0" algn="l">
              <a:lnSpc>
                <a:spcPct val="100000"/>
              </a:lnSpc>
              <a:spcBef>
                <a:spcPts val="200"/>
              </a:spcBef>
              <a:spcAft>
                <a:spcPts val="0"/>
              </a:spcAft>
              <a:buClr>
                <a:srgbClr val="000000"/>
              </a:buClr>
              <a:buSzPts val="600"/>
              <a:buFont typeface="Helvetica Neue"/>
              <a:buChar char="■"/>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6pPr>
            <a:lvl7pPr indent="-228600" lvl="6" marL="32004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7pPr>
            <a:lvl8pPr indent="-228600" lvl="7" marL="36576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8pPr>
            <a:lvl9pPr indent="-228600" lvl="8" marL="41148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9pPr>
          </a:lstStyle>
          <a:p/>
        </p:txBody>
      </p:sp>
      <p:sp>
        <p:nvSpPr>
          <p:cNvPr id="249" name="Google Shape;249;p52"/>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 ref" showMasterSp="0">
  <p:cSld name="1_Title and Content + ref">
    <p:spTree>
      <p:nvGrpSpPr>
        <p:cNvPr id="250" name="Shape 250"/>
        <p:cNvGrpSpPr/>
        <p:nvPr/>
      </p:nvGrpSpPr>
      <p:grpSpPr>
        <a:xfrm>
          <a:off x="0" y="0"/>
          <a:ext cx="0" cy="0"/>
          <a:chOff x="0" y="0"/>
          <a:chExt cx="0" cy="0"/>
        </a:xfrm>
      </p:grpSpPr>
      <p:grpSp>
        <p:nvGrpSpPr>
          <p:cNvPr id="251" name="Google Shape;251;p53"/>
          <p:cNvGrpSpPr/>
          <p:nvPr/>
        </p:nvGrpSpPr>
        <p:grpSpPr>
          <a:xfrm>
            <a:off x="5955504" y="27383"/>
            <a:ext cx="1971600" cy="297706"/>
            <a:chOff x="-1" y="0"/>
            <a:chExt cx="1971600" cy="297706"/>
          </a:xfrm>
        </p:grpSpPr>
        <p:sp>
          <p:nvSpPr>
            <p:cNvPr id="252" name="Google Shape;252;p53"/>
            <p:cNvSpPr/>
            <p:nvPr/>
          </p:nvSpPr>
          <p:spPr>
            <a:xfrm>
              <a:off x="-1" y="0"/>
              <a:ext cx="1971600" cy="293700"/>
            </a:xfrm>
            <a:prstGeom prst="rect">
              <a:avLst/>
            </a:prstGeom>
            <a:solidFill>
              <a:srgbClr val="FFFFFF"/>
            </a:solid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53" name="Google Shape;253;p53"/>
            <p:cNvGrpSpPr/>
            <p:nvPr/>
          </p:nvGrpSpPr>
          <p:grpSpPr>
            <a:xfrm>
              <a:off x="0" y="9487"/>
              <a:ext cx="1971571" cy="288219"/>
              <a:chOff x="0" y="-1"/>
              <a:chExt cx="1971571" cy="288219"/>
            </a:xfrm>
          </p:grpSpPr>
          <p:pic>
            <p:nvPicPr>
              <p:cNvPr id="254" name="Google Shape;254;p53"/>
              <p:cNvPicPr preferRelativeResize="0"/>
              <p:nvPr/>
            </p:nvPicPr>
            <p:blipFill rotWithShape="1">
              <a:blip r:embed="rId2">
                <a:alphaModFix/>
              </a:blip>
              <a:srcRect b="0" l="0" r="0" t="0"/>
              <a:stretch/>
            </p:blipFill>
            <p:spPr>
              <a:xfrm>
                <a:off x="0" y="-1"/>
                <a:ext cx="1190700" cy="263700"/>
              </a:xfrm>
              <a:prstGeom prst="rect">
                <a:avLst/>
              </a:prstGeom>
              <a:noFill/>
              <a:ln>
                <a:noFill/>
              </a:ln>
            </p:spPr>
          </p:pic>
          <p:pic>
            <p:nvPicPr>
              <p:cNvPr id="255" name="Google Shape;255;p53"/>
              <p:cNvPicPr preferRelativeResize="0"/>
              <p:nvPr/>
            </p:nvPicPr>
            <p:blipFill rotWithShape="1">
              <a:blip r:embed="rId3">
                <a:alphaModFix/>
              </a:blip>
              <a:srcRect b="0" l="0" r="0" t="0"/>
              <a:stretch/>
            </p:blipFill>
            <p:spPr>
              <a:xfrm>
                <a:off x="1181971" y="518"/>
                <a:ext cx="789600" cy="287700"/>
              </a:xfrm>
              <a:prstGeom prst="rect">
                <a:avLst/>
              </a:prstGeom>
              <a:noFill/>
              <a:ln>
                <a:noFill/>
              </a:ln>
            </p:spPr>
          </p:pic>
        </p:grpSp>
      </p:grpSp>
      <p:sp>
        <p:nvSpPr>
          <p:cNvPr id="256" name="Google Shape;256;p53"/>
          <p:cNvSpPr txBox="1"/>
          <p:nvPr>
            <p:ph type="title"/>
          </p:nvPr>
        </p:nvSpPr>
        <p:spPr>
          <a:xfrm>
            <a:off x="-1" y="0"/>
            <a:ext cx="9144000" cy="346500"/>
          </a:xfrm>
          <a:prstGeom prst="rect">
            <a:avLst/>
          </a:prstGeom>
          <a:solidFill>
            <a:srgbClr val="FF9A00"/>
          </a:solid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DDEFFF"/>
              </a:buClr>
              <a:buSzPts val="1400"/>
              <a:buFont typeface="Arial"/>
              <a:buNone/>
              <a:defRPr b="0" i="1" sz="1800" u="none" cap="none" strike="noStrike">
                <a:solidFill>
                  <a:srgbClr val="DDE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sp>
        <p:nvSpPr>
          <p:cNvPr id="257" name="Google Shape;257;p53"/>
          <p:cNvSpPr txBox="1"/>
          <p:nvPr>
            <p:ph idx="1" type="body"/>
          </p:nvPr>
        </p:nvSpPr>
        <p:spPr>
          <a:xfrm>
            <a:off x="1314450" y="529827"/>
            <a:ext cx="6544800" cy="1029900"/>
          </a:xfrm>
          <a:prstGeom prst="rect">
            <a:avLst/>
          </a:prstGeom>
          <a:noFill/>
          <a:ln>
            <a:noFill/>
          </a:ln>
        </p:spPr>
        <p:txBody>
          <a:bodyPr anchorCtr="0" anchor="t" bIns="91425" lIns="91425" spcFirstLastPara="1" rIns="91425" wrap="square" tIns="91425"/>
          <a:lstStyle>
            <a:lvl1pPr indent="-274320" lvl="0" marL="457200" marR="0" rtl="0" algn="l">
              <a:lnSpc>
                <a:spcPct val="100000"/>
              </a:lnSpc>
              <a:spcBef>
                <a:spcPts val="200"/>
              </a:spcBef>
              <a:spcAft>
                <a:spcPts val="0"/>
              </a:spcAft>
              <a:buClr>
                <a:srgbClr val="000000"/>
              </a:buClr>
              <a:buSzPts val="720"/>
              <a:buFont typeface="Helvetica Neue"/>
              <a:buChar char="■"/>
              <a:defRPr b="0" i="0" sz="1200" u="none" cap="none" strike="noStrike">
                <a:solidFill>
                  <a:srgbClr val="000000"/>
                </a:solidFill>
                <a:latin typeface="Arial"/>
                <a:ea typeface="Arial"/>
                <a:cs typeface="Arial"/>
                <a:sym typeface="Arial"/>
              </a:defRPr>
            </a:lvl1pPr>
            <a:lvl2pPr indent="-270510" lvl="1" marL="914400" marR="0" rtl="0" algn="l">
              <a:lnSpc>
                <a:spcPct val="100000"/>
              </a:lnSpc>
              <a:spcBef>
                <a:spcPts val="200"/>
              </a:spcBef>
              <a:spcAft>
                <a:spcPts val="0"/>
              </a:spcAft>
              <a:buClr>
                <a:srgbClr val="000000"/>
              </a:buClr>
              <a:buSzPts val="660"/>
              <a:buFont typeface="Helvetica Neue"/>
              <a:buChar char="❑"/>
              <a:defRPr b="0" i="0" sz="1200" u="none" cap="none" strike="noStrike">
                <a:solidFill>
                  <a:srgbClr val="000000"/>
                </a:solidFill>
                <a:latin typeface="Arial"/>
                <a:ea typeface="Arial"/>
                <a:cs typeface="Arial"/>
                <a:sym typeface="Arial"/>
              </a:defRPr>
            </a:lvl2pPr>
            <a:lvl3pPr indent="-327660" lvl="2" marL="1371600" marR="0" rtl="0" algn="l">
              <a:lnSpc>
                <a:spcPct val="100000"/>
              </a:lnSpc>
              <a:spcBef>
                <a:spcPts val="200"/>
              </a:spcBef>
              <a:spcAft>
                <a:spcPts val="0"/>
              </a:spcAft>
              <a:buClr>
                <a:srgbClr val="000000"/>
              </a:buClr>
              <a:buSzPts val="1560"/>
              <a:buFont typeface="Helvetica Neue"/>
              <a:buChar char="•"/>
              <a:defRPr b="0" i="0" sz="1200" u="none" cap="none" strike="noStrike">
                <a:solidFill>
                  <a:srgbClr val="000000"/>
                </a:solidFill>
                <a:latin typeface="Arial"/>
                <a:ea typeface="Arial"/>
                <a:cs typeface="Arial"/>
                <a:sym typeface="Arial"/>
              </a:defRPr>
            </a:lvl3pPr>
            <a:lvl4pPr indent="-270510" lvl="3" marL="1828800" marR="0" rtl="0" algn="l">
              <a:lnSpc>
                <a:spcPct val="100000"/>
              </a:lnSpc>
              <a:spcBef>
                <a:spcPts val="200"/>
              </a:spcBef>
              <a:spcAft>
                <a:spcPts val="0"/>
              </a:spcAft>
              <a:buClr>
                <a:srgbClr val="000000"/>
              </a:buClr>
              <a:buSzPts val="660"/>
              <a:buFont typeface="Helvetica Neue"/>
              <a:buChar char="■"/>
              <a:defRPr b="0" i="0" sz="1200" u="none" cap="none" strike="noStrike">
                <a:solidFill>
                  <a:srgbClr val="000000"/>
                </a:solidFill>
                <a:latin typeface="Arial"/>
                <a:ea typeface="Arial"/>
                <a:cs typeface="Arial"/>
                <a:sym typeface="Arial"/>
              </a:defRPr>
            </a:lvl4pPr>
            <a:lvl5pPr indent="-266700" lvl="4" marL="2286000" marR="0" rtl="0" algn="l">
              <a:lnSpc>
                <a:spcPct val="100000"/>
              </a:lnSpc>
              <a:spcBef>
                <a:spcPts val="200"/>
              </a:spcBef>
              <a:spcAft>
                <a:spcPts val="0"/>
              </a:spcAft>
              <a:buClr>
                <a:srgbClr val="000000"/>
              </a:buClr>
              <a:buSzPts val="600"/>
              <a:buFont typeface="Helvetica Neue"/>
              <a:buChar char="■"/>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6pPr>
            <a:lvl7pPr indent="-228600" lvl="6" marL="32004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7pPr>
            <a:lvl8pPr indent="-228600" lvl="7" marL="36576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8pPr>
            <a:lvl9pPr indent="-228600" lvl="8" marL="41148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9pPr>
          </a:lstStyle>
          <a:p/>
        </p:txBody>
      </p:sp>
      <p:sp>
        <p:nvSpPr>
          <p:cNvPr id="258" name="Google Shape;258;p53"/>
          <p:cNvSpPr txBox="1"/>
          <p:nvPr>
            <p:ph idx="2" type="body"/>
          </p:nvPr>
        </p:nvSpPr>
        <p:spPr>
          <a:xfrm>
            <a:off x="1142999" y="4958833"/>
            <a:ext cx="6458100" cy="1848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1pPr>
            <a:lvl2pPr indent="-228600" lvl="1" marL="9144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2pPr>
            <a:lvl3pPr indent="-228600" lvl="2" marL="13716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3pPr>
            <a:lvl4pPr indent="-228600" lvl="3" marL="18288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4pPr>
            <a:lvl5pPr indent="-228600" lvl="4" marL="22860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5pPr>
            <a:lvl6pPr indent="-228600" lvl="5" marL="27432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6pPr>
            <a:lvl7pPr indent="-228600" lvl="6" marL="32004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7pPr>
            <a:lvl8pPr indent="-228600" lvl="7" marL="36576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8pPr>
            <a:lvl9pPr indent="-228600" lvl="8" marL="4114800" marR="0" rtl="0" algn="l">
              <a:lnSpc>
                <a:spcPct val="115000"/>
              </a:lnSpc>
              <a:spcBef>
                <a:spcPts val="1600"/>
              </a:spcBef>
              <a:spcAft>
                <a:spcPts val="0"/>
              </a:spcAft>
              <a:buClr>
                <a:srgbClr val="585858"/>
              </a:buClr>
              <a:buSzPts val="1400"/>
              <a:buFont typeface="Century Schoolbook"/>
              <a:buNone/>
              <a:defRPr b="0" i="0" sz="1800" u="none" cap="none" strike="noStrike">
                <a:solidFill>
                  <a:srgbClr val="585858"/>
                </a:solidFill>
                <a:latin typeface="Century Schoolbook"/>
                <a:ea typeface="Century Schoolbook"/>
                <a:cs typeface="Century Schoolbook"/>
                <a:sym typeface="Century Schoolbook"/>
              </a:defRPr>
            </a:lvl9pPr>
          </a:lstStyle>
          <a:p/>
        </p:txBody>
      </p:sp>
      <p:sp>
        <p:nvSpPr>
          <p:cNvPr id="259" name="Google Shape;259;p53"/>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showMasterSp="0">
  <p:cSld name="Titre seul">
    <p:spTree>
      <p:nvGrpSpPr>
        <p:cNvPr id="260" name="Shape 260"/>
        <p:cNvGrpSpPr/>
        <p:nvPr/>
      </p:nvGrpSpPr>
      <p:grpSpPr>
        <a:xfrm>
          <a:off x="0" y="0"/>
          <a:ext cx="0" cy="0"/>
          <a:chOff x="0" y="0"/>
          <a:chExt cx="0" cy="0"/>
        </a:xfrm>
      </p:grpSpPr>
      <p:sp>
        <p:nvSpPr>
          <p:cNvPr id="261" name="Google Shape;261;p54"/>
          <p:cNvSpPr txBox="1"/>
          <p:nvPr>
            <p:ph type="title"/>
          </p:nvPr>
        </p:nvSpPr>
        <p:spPr>
          <a:xfrm>
            <a:off x="-1" y="0"/>
            <a:ext cx="9144000" cy="346500"/>
          </a:xfrm>
          <a:prstGeom prst="rect">
            <a:avLst/>
          </a:prstGeom>
          <a:solidFill>
            <a:srgbClr val="FF9A00"/>
          </a:solidFill>
          <a:ln>
            <a:noFill/>
          </a:ln>
        </p:spPr>
        <p:txBody>
          <a:bodyPr anchorCtr="0" anchor="t" bIns="91425" lIns="91425" spcFirstLastPara="1" rIns="91425" wrap="square" tIns="91425"/>
          <a:lstStyle>
            <a:lvl1pPr indent="177800" lvl="0" marL="0" marR="0" rtl="0" algn="l">
              <a:lnSpc>
                <a:spcPct val="100000"/>
              </a:lnSpc>
              <a:spcBef>
                <a:spcPts val="0"/>
              </a:spcBef>
              <a:spcAft>
                <a:spcPts val="0"/>
              </a:spcAft>
              <a:buClr>
                <a:srgbClr val="DDEFFF"/>
              </a:buClr>
              <a:buSzPts val="1400"/>
              <a:buFont typeface="Arial"/>
              <a:buNone/>
              <a:defRPr b="0" i="1" sz="1800" u="none" cap="none" strike="noStrike">
                <a:solidFill>
                  <a:srgbClr val="DDE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sp>
        <p:nvSpPr>
          <p:cNvPr id="262" name="Google Shape;262;p54"/>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spTree>
      <p:nvGrpSpPr>
        <p:cNvPr id="263" name="Shape 263"/>
        <p:cNvGrpSpPr/>
        <p:nvPr/>
      </p:nvGrpSpPr>
      <p:grpSpPr>
        <a:xfrm>
          <a:off x="0" y="0"/>
          <a:ext cx="0" cy="0"/>
          <a:chOff x="0" y="0"/>
          <a:chExt cx="0" cy="0"/>
        </a:xfrm>
      </p:grpSpPr>
      <p:sp>
        <p:nvSpPr>
          <p:cNvPr id="264" name="Google Shape;264;p55"/>
          <p:cNvSpPr txBox="1"/>
          <p:nvPr>
            <p:ph idx="1" type="body"/>
          </p:nvPr>
        </p:nvSpPr>
        <p:spPr>
          <a:xfrm>
            <a:off x="311699" y="847675"/>
            <a:ext cx="8520600" cy="34164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1pPr>
            <a:lvl2pPr indent="-317500" lvl="1" marL="914400" marR="0" rtl="0" algn="l">
              <a:lnSpc>
                <a:spcPct val="100000"/>
              </a:lnSpc>
              <a:spcBef>
                <a:spcPts val="600"/>
              </a:spcBef>
              <a:spcAft>
                <a:spcPts val="0"/>
              </a:spcAft>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2pPr>
            <a:lvl3pPr indent="-317500" lvl="2" marL="1371600" marR="0" rtl="0" algn="l">
              <a:lnSpc>
                <a:spcPct val="100000"/>
              </a:lnSpc>
              <a:spcBef>
                <a:spcPts val="600"/>
              </a:spcBef>
              <a:spcAft>
                <a:spcPts val="0"/>
              </a:spcAft>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3pPr>
            <a:lvl4pPr indent="-317500" lvl="3" marL="1828800" marR="0" rtl="0" algn="l">
              <a:lnSpc>
                <a:spcPct val="100000"/>
              </a:lnSpc>
              <a:spcBef>
                <a:spcPts val="600"/>
              </a:spcBef>
              <a:spcAft>
                <a:spcPts val="0"/>
              </a:spcAft>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4pPr>
            <a:lvl5pPr indent="-317500" lvl="4" marL="22860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5pPr>
            <a:lvl6pPr indent="-317500" lvl="5" marL="27432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6pPr>
            <a:lvl7pPr indent="-317500" lvl="6" marL="32004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7pPr>
            <a:lvl8pPr indent="-317500" lvl="7" marL="36576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8pPr>
            <a:lvl9pPr indent="-317500" lvl="8" marL="41148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9pPr>
          </a:lstStyle>
          <a:p/>
        </p:txBody>
      </p:sp>
      <p:sp>
        <p:nvSpPr>
          <p:cNvPr id="265" name="Google Shape;265;p55"/>
          <p:cNvSpPr txBox="1"/>
          <p:nvPr>
            <p:ph type="title"/>
          </p:nvPr>
        </p:nvSpPr>
        <p:spPr>
          <a:xfrm>
            <a:off x="563824" y="1402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sp>
        <p:nvSpPr>
          <p:cNvPr id="266" name="Google Shape;266;p55"/>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p:cSld name="Protocole">
    <p:spTree>
      <p:nvGrpSpPr>
        <p:cNvPr id="267" name="Shape 267"/>
        <p:cNvGrpSpPr/>
        <p:nvPr/>
      </p:nvGrpSpPr>
      <p:grpSpPr>
        <a:xfrm>
          <a:off x="0" y="0"/>
          <a:ext cx="0" cy="0"/>
          <a:chOff x="0" y="0"/>
          <a:chExt cx="0" cy="0"/>
        </a:xfrm>
      </p:grpSpPr>
      <p:sp>
        <p:nvSpPr>
          <p:cNvPr id="268" name="Google Shape;268;p56"/>
          <p:cNvSpPr txBox="1"/>
          <p:nvPr>
            <p:ph idx="1" type="body"/>
          </p:nvPr>
        </p:nvSpPr>
        <p:spPr>
          <a:xfrm>
            <a:off x="616500" y="1228675"/>
            <a:ext cx="8304300" cy="3472200"/>
          </a:xfrm>
          <a:prstGeom prst="rect">
            <a:avLst/>
          </a:prstGeom>
          <a:solidFill>
            <a:srgbClr val="EFEFEF"/>
          </a:solidFill>
          <a:ln>
            <a:noFill/>
          </a:ln>
        </p:spPr>
        <p:txBody>
          <a:bodyPr anchorCtr="0" anchor="t" bIns="91425" lIns="91425" spcFirstLastPara="1" rIns="91425" wrap="square" tIns="91425"/>
          <a:lstStyle>
            <a:lvl1pPr indent="-317500" lvl="0" marL="457200" marR="0" rtl="0" algn="l">
              <a:lnSpc>
                <a:spcPct val="100000"/>
              </a:lnSpc>
              <a:spcBef>
                <a:spcPts val="300"/>
              </a:spcBef>
              <a:spcAft>
                <a:spcPts val="0"/>
              </a:spcAft>
              <a:buSzPts val="1400"/>
              <a:buFont typeface="Century Schoolbook"/>
              <a:buAutoNum type="arabicPeriod"/>
              <a:defRPr b="0" i="0" sz="1400" u="none" cap="none" strike="noStrike">
                <a:solidFill>
                  <a:srgbClr val="585858"/>
                </a:solidFill>
                <a:latin typeface="Century Schoolbook"/>
                <a:ea typeface="Century Schoolbook"/>
                <a:cs typeface="Century Schoolbook"/>
                <a:sym typeface="Century Schoolbook"/>
              </a:defRPr>
            </a:lvl1pPr>
            <a:lvl2pPr indent="-317500" lvl="1" marL="914400" marR="0" rtl="0" algn="l">
              <a:lnSpc>
                <a:spcPct val="100000"/>
              </a:lnSpc>
              <a:spcBef>
                <a:spcPts val="300"/>
              </a:spcBef>
              <a:spcAft>
                <a:spcPts val="0"/>
              </a:spcAft>
              <a:buSzPts val="1400"/>
              <a:buFont typeface="Century Schoolbook"/>
              <a:buAutoNum type="alphaLcPeriod"/>
              <a:defRPr b="0" i="0" sz="1400" u="none" cap="none" strike="noStrike">
                <a:solidFill>
                  <a:srgbClr val="585858"/>
                </a:solidFill>
                <a:latin typeface="Century Schoolbook"/>
                <a:ea typeface="Century Schoolbook"/>
                <a:cs typeface="Century Schoolbook"/>
                <a:sym typeface="Century Schoolbook"/>
              </a:defRPr>
            </a:lvl2pPr>
            <a:lvl3pPr indent="-317500" lvl="2" marL="1371600" marR="0" rtl="0" algn="l">
              <a:lnSpc>
                <a:spcPct val="100000"/>
              </a:lnSpc>
              <a:spcBef>
                <a:spcPts val="300"/>
              </a:spcBef>
              <a:spcAft>
                <a:spcPts val="0"/>
              </a:spcAft>
              <a:buSzPts val="1400"/>
              <a:buFont typeface="Century Schoolbook"/>
              <a:buAutoNum type="romanLcPeriod"/>
              <a:defRPr b="0" i="0" sz="1400" u="none" cap="none" strike="noStrike">
                <a:solidFill>
                  <a:srgbClr val="585858"/>
                </a:solidFill>
                <a:latin typeface="Century Schoolbook"/>
                <a:ea typeface="Century Schoolbook"/>
                <a:cs typeface="Century Schoolbook"/>
                <a:sym typeface="Century Schoolbook"/>
              </a:defRPr>
            </a:lvl3pPr>
            <a:lvl4pPr indent="-317500" lvl="3" marL="1828800" marR="0" rtl="0" algn="l">
              <a:lnSpc>
                <a:spcPct val="100000"/>
              </a:lnSpc>
              <a:spcBef>
                <a:spcPts val="300"/>
              </a:spcBef>
              <a:spcAft>
                <a:spcPts val="0"/>
              </a:spcAft>
              <a:buSzPts val="1400"/>
              <a:buFont typeface="Century Schoolbook"/>
              <a:buAutoNum type="arabicPeriod"/>
              <a:defRPr b="0" i="0" sz="1400" u="none" cap="none" strike="noStrike">
                <a:solidFill>
                  <a:srgbClr val="585858"/>
                </a:solidFill>
                <a:latin typeface="Century Schoolbook"/>
                <a:ea typeface="Century Schoolbook"/>
                <a:cs typeface="Century Schoolbook"/>
                <a:sym typeface="Century Schoolbook"/>
              </a:defRPr>
            </a:lvl4pPr>
            <a:lvl5pPr indent="-317500" lvl="4" marL="2286000" marR="0" rtl="0" algn="l">
              <a:lnSpc>
                <a:spcPct val="100000"/>
              </a:lnSpc>
              <a:spcBef>
                <a:spcPts val="300"/>
              </a:spcBef>
              <a:spcAft>
                <a:spcPts val="0"/>
              </a:spcAft>
              <a:buSzPts val="1400"/>
              <a:buFont typeface="Century Schoolbook"/>
              <a:buAutoNum type="alphaLcPeriod"/>
              <a:defRPr b="0" i="0" sz="1400" u="none" cap="none" strike="noStrike">
                <a:solidFill>
                  <a:srgbClr val="585858"/>
                </a:solidFill>
                <a:latin typeface="Century Schoolbook"/>
                <a:ea typeface="Century Schoolbook"/>
                <a:cs typeface="Century Schoolbook"/>
                <a:sym typeface="Century Schoolbook"/>
              </a:defRPr>
            </a:lvl5pPr>
            <a:lvl6pPr indent="-317500" lvl="5" marL="2743200" marR="0" rtl="0" algn="l">
              <a:lnSpc>
                <a:spcPct val="115000"/>
              </a:lnSpc>
              <a:spcBef>
                <a:spcPts val="300"/>
              </a:spcBef>
              <a:spcAft>
                <a:spcPts val="0"/>
              </a:spcAft>
              <a:buClr>
                <a:srgbClr val="585858"/>
              </a:buClr>
              <a:buSzPts val="1400"/>
              <a:buFont typeface="Century Schoolbook"/>
              <a:buAutoNum type="romanLcPeriod"/>
              <a:defRPr b="0" i="0" sz="1800" u="none" cap="none" strike="noStrike">
                <a:solidFill>
                  <a:srgbClr val="585858"/>
                </a:solidFill>
                <a:latin typeface="Century Schoolbook"/>
                <a:ea typeface="Century Schoolbook"/>
                <a:cs typeface="Century Schoolbook"/>
                <a:sym typeface="Century Schoolbook"/>
              </a:defRPr>
            </a:lvl6pPr>
            <a:lvl7pPr indent="-317500" lvl="6" marL="3200400" marR="0" rtl="0" algn="l">
              <a:lnSpc>
                <a:spcPct val="115000"/>
              </a:lnSpc>
              <a:spcBef>
                <a:spcPts val="300"/>
              </a:spcBef>
              <a:spcAft>
                <a:spcPts val="0"/>
              </a:spcAft>
              <a:buClr>
                <a:srgbClr val="585858"/>
              </a:buClr>
              <a:buSzPts val="1400"/>
              <a:buFont typeface="Century Schoolbook"/>
              <a:buAutoNum type="arabicPeriod"/>
              <a:defRPr b="0" i="0" sz="1800" u="none" cap="none" strike="noStrike">
                <a:solidFill>
                  <a:srgbClr val="585858"/>
                </a:solidFill>
                <a:latin typeface="Century Schoolbook"/>
                <a:ea typeface="Century Schoolbook"/>
                <a:cs typeface="Century Schoolbook"/>
                <a:sym typeface="Century Schoolbook"/>
              </a:defRPr>
            </a:lvl7pPr>
            <a:lvl8pPr indent="-317500" lvl="7" marL="3657600" marR="0" rtl="0" algn="l">
              <a:lnSpc>
                <a:spcPct val="115000"/>
              </a:lnSpc>
              <a:spcBef>
                <a:spcPts val="300"/>
              </a:spcBef>
              <a:spcAft>
                <a:spcPts val="0"/>
              </a:spcAft>
              <a:buClr>
                <a:srgbClr val="585858"/>
              </a:buClr>
              <a:buSzPts val="1400"/>
              <a:buFont typeface="Century Schoolbook"/>
              <a:buAutoNum type="alphaLcPeriod"/>
              <a:defRPr b="0" i="0" sz="1800" u="none" cap="none" strike="noStrike">
                <a:solidFill>
                  <a:srgbClr val="585858"/>
                </a:solidFill>
                <a:latin typeface="Century Schoolbook"/>
                <a:ea typeface="Century Schoolbook"/>
                <a:cs typeface="Century Schoolbook"/>
                <a:sym typeface="Century Schoolbook"/>
              </a:defRPr>
            </a:lvl8pPr>
            <a:lvl9pPr indent="-317500" lvl="8" marL="4114800" marR="0" rtl="0" algn="l">
              <a:lnSpc>
                <a:spcPct val="115000"/>
              </a:lnSpc>
              <a:spcBef>
                <a:spcPts val="300"/>
              </a:spcBef>
              <a:spcAft>
                <a:spcPts val="0"/>
              </a:spcAft>
              <a:buClr>
                <a:srgbClr val="585858"/>
              </a:buClr>
              <a:buSzPts val="1400"/>
              <a:buFont typeface="Century Schoolbook"/>
              <a:buAutoNum type="romanLcPeriod"/>
              <a:defRPr b="0" i="0" sz="1800" u="none" cap="none" strike="noStrike">
                <a:solidFill>
                  <a:srgbClr val="585858"/>
                </a:solidFill>
                <a:latin typeface="Century Schoolbook"/>
                <a:ea typeface="Century Schoolbook"/>
                <a:cs typeface="Century Schoolbook"/>
                <a:sym typeface="Century Schoolbook"/>
              </a:defRPr>
            </a:lvl9pPr>
          </a:lstStyle>
          <a:p/>
        </p:txBody>
      </p:sp>
      <p:sp>
        <p:nvSpPr>
          <p:cNvPr id="269" name="Google Shape;269;p56"/>
          <p:cNvSpPr txBox="1"/>
          <p:nvPr>
            <p:ph type="title"/>
          </p:nvPr>
        </p:nvSpPr>
        <p:spPr>
          <a:xfrm>
            <a:off x="563824" y="1402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grpSp>
        <p:nvGrpSpPr>
          <p:cNvPr id="270" name="Google Shape;270;p56"/>
          <p:cNvGrpSpPr/>
          <p:nvPr/>
        </p:nvGrpSpPr>
        <p:grpSpPr>
          <a:xfrm>
            <a:off x="616374" y="828525"/>
            <a:ext cx="8304300" cy="487800"/>
            <a:chOff x="0" y="0"/>
            <a:chExt cx="8304300" cy="487800"/>
          </a:xfrm>
        </p:grpSpPr>
        <p:sp>
          <p:nvSpPr>
            <p:cNvPr id="271" name="Google Shape;271;p56"/>
            <p:cNvSpPr/>
            <p:nvPr/>
          </p:nvSpPr>
          <p:spPr>
            <a:xfrm>
              <a:off x="0" y="87375"/>
              <a:ext cx="8304300" cy="3129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6"/>
            <p:cNvSpPr/>
            <p:nvPr/>
          </p:nvSpPr>
          <p:spPr>
            <a:xfrm>
              <a:off x="0" y="0"/>
              <a:ext cx="8304300" cy="4878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3F3F3"/>
                </a:buClr>
                <a:buFont typeface="Century Schoolbook"/>
                <a:buNone/>
              </a:pPr>
              <a:r>
                <a:rPr b="1" i="0" lang="en" sz="2000" u="none" cap="none" strike="noStrike">
                  <a:solidFill>
                    <a:srgbClr val="F3F3F3"/>
                  </a:solidFill>
                  <a:latin typeface="Century Schoolbook"/>
                  <a:ea typeface="Century Schoolbook"/>
                  <a:cs typeface="Century Schoolbook"/>
                  <a:sym typeface="Century Schoolbook"/>
                </a:rPr>
                <a:t>Protocole</a:t>
              </a:r>
              <a:endParaRPr/>
            </a:p>
          </p:txBody>
        </p:sp>
      </p:grpSp>
      <p:sp>
        <p:nvSpPr>
          <p:cNvPr id="273" name="Google Shape;273;p56"/>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half page">
  <p:cSld name="Protocole half page">
    <p:spTree>
      <p:nvGrpSpPr>
        <p:cNvPr id="274" name="Shape 274"/>
        <p:cNvGrpSpPr/>
        <p:nvPr/>
      </p:nvGrpSpPr>
      <p:grpSpPr>
        <a:xfrm>
          <a:off x="0" y="0"/>
          <a:ext cx="0" cy="0"/>
          <a:chOff x="0" y="0"/>
          <a:chExt cx="0" cy="0"/>
        </a:xfrm>
      </p:grpSpPr>
      <p:sp>
        <p:nvSpPr>
          <p:cNvPr id="275" name="Google Shape;275;p57"/>
          <p:cNvSpPr txBox="1"/>
          <p:nvPr>
            <p:ph idx="1" type="body"/>
          </p:nvPr>
        </p:nvSpPr>
        <p:spPr>
          <a:xfrm>
            <a:off x="616499" y="827474"/>
            <a:ext cx="8520600" cy="16239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1pPr>
            <a:lvl2pPr indent="-317500" lvl="1" marL="9144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2pPr>
            <a:lvl3pPr indent="-317500" lvl="2" marL="13716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3pPr>
            <a:lvl4pPr indent="-317500" lvl="3" marL="18288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4pPr>
            <a:lvl5pPr indent="-317500" lvl="4" marL="22860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5pPr>
            <a:lvl6pPr indent="-317500" lvl="5" marL="27432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6pPr>
            <a:lvl7pPr indent="-317500" lvl="6" marL="32004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7pPr>
            <a:lvl8pPr indent="-317500" lvl="7" marL="36576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8pPr>
            <a:lvl9pPr indent="-317500" lvl="8" marL="4114800" marR="0" rtl="0" algn="l">
              <a:lnSpc>
                <a:spcPct val="100000"/>
              </a:lnSpc>
              <a:spcBef>
                <a:spcPts val="600"/>
              </a:spcBef>
              <a:spcAft>
                <a:spcPts val="0"/>
              </a:spcAft>
              <a:buClr>
                <a:srgbClr val="585858"/>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9pPr>
          </a:lstStyle>
          <a:p/>
        </p:txBody>
      </p:sp>
      <p:sp>
        <p:nvSpPr>
          <p:cNvPr id="276" name="Google Shape;276;p57"/>
          <p:cNvSpPr txBox="1"/>
          <p:nvPr>
            <p:ph idx="2" type="body"/>
          </p:nvPr>
        </p:nvSpPr>
        <p:spPr>
          <a:xfrm>
            <a:off x="616500" y="2676475"/>
            <a:ext cx="8304300" cy="2074800"/>
          </a:xfrm>
          <a:prstGeom prst="rect">
            <a:avLst/>
          </a:prstGeom>
          <a:solidFill>
            <a:srgbClr val="EFEFEF"/>
          </a:solid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SzPts val="1400"/>
              <a:buFont typeface="Century Schoolbook"/>
              <a:buAutoNum type="arabicPeriod"/>
              <a:defRPr b="0" i="0" sz="1400" u="none" cap="none" strike="noStrike">
                <a:solidFill>
                  <a:srgbClr val="585858"/>
                </a:solidFill>
                <a:latin typeface="Century Schoolbook"/>
                <a:ea typeface="Century Schoolbook"/>
                <a:cs typeface="Century Schoolbook"/>
                <a:sym typeface="Century Schoolbook"/>
              </a:defRPr>
            </a:lvl1pPr>
            <a:lvl2pPr indent="-317500" lvl="1" marL="914400" marR="0" rtl="0" algn="l">
              <a:lnSpc>
                <a:spcPct val="100000"/>
              </a:lnSpc>
              <a:spcBef>
                <a:spcPts val="600"/>
              </a:spcBef>
              <a:spcAft>
                <a:spcPts val="0"/>
              </a:spcAft>
              <a:buSzPts val="1400"/>
              <a:buFont typeface="Century Schoolbook"/>
              <a:buAutoNum type="alphaLcPeriod"/>
              <a:defRPr b="0" i="0" sz="1400" u="none" cap="none" strike="noStrike">
                <a:solidFill>
                  <a:srgbClr val="585858"/>
                </a:solidFill>
                <a:latin typeface="Century Schoolbook"/>
                <a:ea typeface="Century Schoolbook"/>
                <a:cs typeface="Century Schoolbook"/>
                <a:sym typeface="Century Schoolbook"/>
              </a:defRPr>
            </a:lvl2pPr>
            <a:lvl3pPr indent="-317500" lvl="2" marL="1371600" marR="0" rtl="0" algn="l">
              <a:lnSpc>
                <a:spcPct val="100000"/>
              </a:lnSpc>
              <a:spcBef>
                <a:spcPts val="600"/>
              </a:spcBef>
              <a:spcAft>
                <a:spcPts val="0"/>
              </a:spcAft>
              <a:buSzPts val="1400"/>
              <a:buFont typeface="Century Schoolbook"/>
              <a:buAutoNum type="romanLcPeriod"/>
              <a:defRPr b="0" i="0" sz="1400" u="none" cap="none" strike="noStrike">
                <a:solidFill>
                  <a:srgbClr val="585858"/>
                </a:solidFill>
                <a:latin typeface="Century Schoolbook"/>
                <a:ea typeface="Century Schoolbook"/>
                <a:cs typeface="Century Schoolbook"/>
                <a:sym typeface="Century Schoolbook"/>
              </a:defRPr>
            </a:lvl3pPr>
            <a:lvl4pPr indent="-317500" lvl="3" marL="1828800" marR="0" rtl="0" algn="l">
              <a:lnSpc>
                <a:spcPct val="100000"/>
              </a:lnSpc>
              <a:spcBef>
                <a:spcPts val="600"/>
              </a:spcBef>
              <a:spcAft>
                <a:spcPts val="0"/>
              </a:spcAft>
              <a:buSzPts val="1400"/>
              <a:buFont typeface="Century Schoolbook"/>
              <a:buAutoNum type="arabicPeriod"/>
              <a:defRPr b="0" i="0" sz="1400" u="none" cap="none" strike="noStrike">
                <a:solidFill>
                  <a:srgbClr val="585858"/>
                </a:solidFill>
                <a:latin typeface="Century Schoolbook"/>
                <a:ea typeface="Century Schoolbook"/>
                <a:cs typeface="Century Schoolbook"/>
                <a:sym typeface="Century Schoolbook"/>
              </a:defRPr>
            </a:lvl4pPr>
            <a:lvl5pPr indent="-317500" lvl="4" marL="2286000" marR="0" rtl="0" algn="l">
              <a:lnSpc>
                <a:spcPct val="100000"/>
              </a:lnSpc>
              <a:spcBef>
                <a:spcPts val="600"/>
              </a:spcBef>
              <a:spcAft>
                <a:spcPts val="0"/>
              </a:spcAft>
              <a:buClr>
                <a:srgbClr val="585858"/>
              </a:buClr>
              <a:buSzPts val="1400"/>
              <a:buFont typeface="Century Schoolbook"/>
              <a:buAutoNum type="alphaLcPeriod"/>
              <a:defRPr b="0" i="0" sz="1400" u="none" cap="none" strike="noStrike">
                <a:solidFill>
                  <a:srgbClr val="585858"/>
                </a:solidFill>
                <a:latin typeface="Century Schoolbook"/>
                <a:ea typeface="Century Schoolbook"/>
                <a:cs typeface="Century Schoolbook"/>
                <a:sym typeface="Century Schoolbook"/>
              </a:defRPr>
            </a:lvl5pPr>
            <a:lvl6pPr indent="-317500" lvl="5" marL="2743200" marR="0" rtl="0" algn="l">
              <a:lnSpc>
                <a:spcPct val="115000"/>
              </a:lnSpc>
              <a:spcBef>
                <a:spcPts val="600"/>
              </a:spcBef>
              <a:spcAft>
                <a:spcPts val="0"/>
              </a:spcAft>
              <a:buClr>
                <a:srgbClr val="585858"/>
              </a:buClr>
              <a:buSzPts val="1400"/>
              <a:buFont typeface="Century Schoolbook"/>
              <a:buAutoNum type="romanLcPeriod"/>
              <a:defRPr b="0" i="0" sz="1800" u="none" cap="none" strike="noStrike">
                <a:solidFill>
                  <a:srgbClr val="585858"/>
                </a:solidFill>
                <a:latin typeface="Century Schoolbook"/>
                <a:ea typeface="Century Schoolbook"/>
                <a:cs typeface="Century Schoolbook"/>
                <a:sym typeface="Century Schoolbook"/>
              </a:defRPr>
            </a:lvl6pPr>
            <a:lvl7pPr indent="-317500" lvl="6" marL="3200400" marR="0" rtl="0" algn="l">
              <a:lnSpc>
                <a:spcPct val="115000"/>
              </a:lnSpc>
              <a:spcBef>
                <a:spcPts val="600"/>
              </a:spcBef>
              <a:spcAft>
                <a:spcPts val="0"/>
              </a:spcAft>
              <a:buClr>
                <a:srgbClr val="585858"/>
              </a:buClr>
              <a:buSzPts val="1400"/>
              <a:buFont typeface="Century Schoolbook"/>
              <a:buAutoNum type="arabicPeriod"/>
              <a:defRPr b="0" i="0" sz="1800" u="none" cap="none" strike="noStrike">
                <a:solidFill>
                  <a:srgbClr val="585858"/>
                </a:solidFill>
                <a:latin typeface="Century Schoolbook"/>
                <a:ea typeface="Century Schoolbook"/>
                <a:cs typeface="Century Schoolbook"/>
                <a:sym typeface="Century Schoolbook"/>
              </a:defRPr>
            </a:lvl7pPr>
            <a:lvl8pPr indent="-317500" lvl="7" marL="3657600" marR="0" rtl="0" algn="l">
              <a:lnSpc>
                <a:spcPct val="115000"/>
              </a:lnSpc>
              <a:spcBef>
                <a:spcPts val="600"/>
              </a:spcBef>
              <a:spcAft>
                <a:spcPts val="0"/>
              </a:spcAft>
              <a:buClr>
                <a:srgbClr val="585858"/>
              </a:buClr>
              <a:buSzPts val="1400"/>
              <a:buFont typeface="Century Schoolbook"/>
              <a:buAutoNum type="alphaLcPeriod"/>
              <a:defRPr b="0" i="0" sz="1800" u="none" cap="none" strike="noStrike">
                <a:solidFill>
                  <a:srgbClr val="585858"/>
                </a:solidFill>
                <a:latin typeface="Century Schoolbook"/>
                <a:ea typeface="Century Schoolbook"/>
                <a:cs typeface="Century Schoolbook"/>
                <a:sym typeface="Century Schoolbook"/>
              </a:defRPr>
            </a:lvl8pPr>
            <a:lvl9pPr indent="-317500" lvl="8" marL="4114800" marR="0" rtl="0" algn="l">
              <a:lnSpc>
                <a:spcPct val="115000"/>
              </a:lnSpc>
              <a:spcBef>
                <a:spcPts val="600"/>
              </a:spcBef>
              <a:spcAft>
                <a:spcPts val="0"/>
              </a:spcAft>
              <a:buClr>
                <a:srgbClr val="585858"/>
              </a:buClr>
              <a:buSzPts val="1400"/>
              <a:buFont typeface="Century Schoolbook"/>
              <a:buAutoNum type="romanLcPeriod"/>
              <a:defRPr b="0" i="0" sz="1800" u="none" cap="none" strike="noStrike">
                <a:solidFill>
                  <a:srgbClr val="585858"/>
                </a:solidFill>
                <a:latin typeface="Century Schoolbook"/>
                <a:ea typeface="Century Schoolbook"/>
                <a:cs typeface="Century Schoolbook"/>
                <a:sym typeface="Century Schoolbook"/>
              </a:defRPr>
            </a:lvl9pPr>
          </a:lstStyle>
          <a:p/>
        </p:txBody>
      </p:sp>
      <p:sp>
        <p:nvSpPr>
          <p:cNvPr id="277" name="Google Shape;277;p57"/>
          <p:cNvSpPr txBox="1"/>
          <p:nvPr>
            <p:ph type="title"/>
          </p:nvPr>
        </p:nvSpPr>
        <p:spPr>
          <a:xfrm>
            <a:off x="563824" y="1402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grpSp>
        <p:nvGrpSpPr>
          <p:cNvPr id="278" name="Google Shape;278;p57"/>
          <p:cNvGrpSpPr/>
          <p:nvPr/>
        </p:nvGrpSpPr>
        <p:grpSpPr>
          <a:xfrm>
            <a:off x="616374" y="2276324"/>
            <a:ext cx="8304300" cy="487800"/>
            <a:chOff x="0" y="0"/>
            <a:chExt cx="8304300" cy="487800"/>
          </a:xfrm>
        </p:grpSpPr>
        <p:sp>
          <p:nvSpPr>
            <p:cNvPr id="279" name="Google Shape;279;p57"/>
            <p:cNvSpPr/>
            <p:nvPr/>
          </p:nvSpPr>
          <p:spPr>
            <a:xfrm>
              <a:off x="0" y="87375"/>
              <a:ext cx="8304300" cy="3129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7"/>
            <p:cNvSpPr/>
            <p:nvPr/>
          </p:nvSpPr>
          <p:spPr>
            <a:xfrm>
              <a:off x="0" y="0"/>
              <a:ext cx="8304300" cy="4878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3F3F3"/>
                </a:buClr>
                <a:buFont typeface="Century Schoolbook"/>
                <a:buNone/>
              </a:pPr>
              <a:r>
                <a:rPr b="1" i="0" lang="en" sz="2000" u="none" cap="none" strike="noStrike">
                  <a:solidFill>
                    <a:srgbClr val="F3F3F3"/>
                  </a:solidFill>
                  <a:latin typeface="Century Schoolbook"/>
                  <a:ea typeface="Century Schoolbook"/>
                  <a:cs typeface="Century Schoolbook"/>
                  <a:sym typeface="Century Schoolbook"/>
                </a:rPr>
                <a:t>Protocole</a:t>
              </a:r>
              <a:endParaRPr/>
            </a:p>
          </p:txBody>
        </p:sp>
      </p:grpSp>
      <p:sp>
        <p:nvSpPr>
          <p:cNvPr id="281" name="Google Shape;281;p57"/>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showMasterSp="0">
  <p:cSld name="Title and two columns">
    <p:spTree>
      <p:nvGrpSpPr>
        <p:cNvPr id="282" name="Shape 282"/>
        <p:cNvGrpSpPr/>
        <p:nvPr/>
      </p:nvGrpSpPr>
      <p:grpSpPr>
        <a:xfrm>
          <a:off x="0" y="0"/>
          <a:ext cx="0" cy="0"/>
          <a:chOff x="0" y="0"/>
          <a:chExt cx="0" cy="0"/>
        </a:xfrm>
      </p:grpSpPr>
      <p:sp>
        <p:nvSpPr>
          <p:cNvPr id="283" name="Google Shape;283;p58"/>
          <p:cNvSpPr txBox="1"/>
          <p:nvPr>
            <p:ph type="title"/>
          </p:nvPr>
        </p:nvSpPr>
        <p:spPr>
          <a:xfrm>
            <a:off x="563824" y="64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sp>
        <p:nvSpPr>
          <p:cNvPr id="284" name="Google Shape;284;p58"/>
          <p:cNvSpPr txBox="1"/>
          <p:nvPr>
            <p:ph idx="1" type="body"/>
          </p:nvPr>
        </p:nvSpPr>
        <p:spPr>
          <a:xfrm>
            <a:off x="311700" y="847675"/>
            <a:ext cx="3999900" cy="38889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1pPr>
            <a:lvl2pPr indent="-317500" lvl="1" marL="914400" marR="0" rtl="0" algn="l">
              <a:lnSpc>
                <a:spcPct val="100000"/>
              </a:lnSpc>
              <a:spcBef>
                <a:spcPts val="600"/>
              </a:spcBef>
              <a:spcAft>
                <a:spcPts val="0"/>
              </a:spcAft>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2pPr>
            <a:lvl3pPr indent="-317500" lvl="2" marL="1371600" marR="0" rtl="0" algn="l">
              <a:lnSpc>
                <a:spcPct val="100000"/>
              </a:lnSpc>
              <a:spcBef>
                <a:spcPts val="600"/>
              </a:spcBef>
              <a:spcAft>
                <a:spcPts val="0"/>
              </a:spcAft>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3pPr>
            <a:lvl4pPr indent="-317500" lvl="3" marL="18288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4pPr>
            <a:lvl5pPr indent="-317500" lvl="4" marL="22860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5pPr>
            <a:lvl6pPr indent="-317500" lvl="5" marL="27432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6pPr>
            <a:lvl7pPr indent="-317500" lvl="6" marL="32004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7pPr>
            <a:lvl8pPr indent="-317500" lvl="7" marL="36576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8pPr>
            <a:lvl9pPr indent="-317500" lvl="8" marL="41148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9pPr>
          </a:lstStyle>
          <a:p/>
        </p:txBody>
      </p:sp>
      <p:sp>
        <p:nvSpPr>
          <p:cNvPr id="285" name="Google Shape;285;p58"/>
          <p:cNvSpPr txBox="1"/>
          <p:nvPr>
            <p:ph idx="2" type="body"/>
          </p:nvPr>
        </p:nvSpPr>
        <p:spPr>
          <a:xfrm>
            <a:off x="4832400" y="847675"/>
            <a:ext cx="3999900" cy="38889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1pPr>
            <a:lvl2pPr indent="-317500" lvl="1" marL="914400" marR="0" rtl="0" algn="l">
              <a:lnSpc>
                <a:spcPct val="100000"/>
              </a:lnSpc>
              <a:spcBef>
                <a:spcPts val="600"/>
              </a:spcBef>
              <a:spcAft>
                <a:spcPts val="0"/>
              </a:spcAft>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2pPr>
            <a:lvl3pPr indent="-317500" lvl="2" marL="1371600" marR="0" rtl="0" algn="l">
              <a:lnSpc>
                <a:spcPct val="100000"/>
              </a:lnSpc>
              <a:spcBef>
                <a:spcPts val="600"/>
              </a:spcBef>
              <a:spcAft>
                <a:spcPts val="0"/>
              </a:spcAft>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3pPr>
            <a:lvl4pPr indent="-317500" lvl="3" marL="18288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4pPr>
            <a:lvl5pPr indent="-317500" lvl="4" marL="22860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5pPr>
            <a:lvl6pPr indent="-317500" lvl="5" marL="27432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6pPr>
            <a:lvl7pPr indent="-317500" lvl="6" marL="32004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7pPr>
            <a:lvl8pPr indent="-317500" lvl="7" marL="36576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8pPr>
            <a:lvl9pPr indent="-317500" lvl="8" marL="41148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9pPr>
          </a:lstStyle>
          <a:p/>
        </p:txBody>
      </p:sp>
      <p:sp>
        <p:nvSpPr>
          <p:cNvPr id="286" name="Google Shape;286;p58"/>
          <p:cNvSpPr/>
          <p:nvPr/>
        </p:nvSpPr>
        <p:spPr>
          <a:xfrm>
            <a:off x="228300" y="112025"/>
            <a:ext cx="159600" cy="572700"/>
          </a:xfrm>
          <a:prstGeom prst="rect">
            <a:avLst/>
          </a:prstGeom>
          <a:solidFill>
            <a:srgbClr val="FF99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8"/>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spTree>
      <p:nvGrpSpPr>
        <p:cNvPr id="288" name="Shape 288"/>
        <p:cNvGrpSpPr/>
        <p:nvPr/>
      </p:nvGrpSpPr>
      <p:grpSpPr>
        <a:xfrm>
          <a:off x="0" y="0"/>
          <a:ext cx="0" cy="0"/>
          <a:chOff x="0" y="0"/>
          <a:chExt cx="0" cy="0"/>
        </a:xfrm>
      </p:grpSpPr>
      <p:sp>
        <p:nvSpPr>
          <p:cNvPr id="289" name="Google Shape;289;p59"/>
          <p:cNvSpPr txBox="1"/>
          <p:nvPr>
            <p:ph type="title"/>
          </p:nvPr>
        </p:nvSpPr>
        <p:spPr>
          <a:xfrm>
            <a:off x="563824" y="112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sp>
        <p:nvSpPr>
          <p:cNvPr id="290" name="Google Shape;290;p59"/>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59"/>
          <p:cNvSpPr/>
          <p:nvPr/>
        </p:nvSpPr>
        <p:spPr>
          <a:xfrm>
            <a:off x="228300" y="112025"/>
            <a:ext cx="159600" cy="572700"/>
          </a:xfrm>
          <a:prstGeom prst="rect">
            <a:avLst/>
          </a:prstGeom>
          <a:solidFill>
            <a:srgbClr val="FF99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showMasterSp="0">
  <p:cSld name="One column text">
    <p:spTree>
      <p:nvGrpSpPr>
        <p:cNvPr id="292" name="Shape 292"/>
        <p:cNvGrpSpPr/>
        <p:nvPr/>
      </p:nvGrpSpPr>
      <p:grpSpPr>
        <a:xfrm>
          <a:off x="0" y="0"/>
          <a:ext cx="0" cy="0"/>
          <a:chOff x="0" y="0"/>
          <a:chExt cx="0" cy="0"/>
        </a:xfrm>
      </p:grpSpPr>
      <p:sp>
        <p:nvSpPr>
          <p:cNvPr id="293" name="Google Shape;293;p6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60"/>
          <p:cNvSpPr txBox="1"/>
          <p:nvPr>
            <p:ph type="title"/>
          </p:nvPr>
        </p:nvSpPr>
        <p:spPr>
          <a:xfrm>
            <a:off x="563824" y="64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sp>
        <p:nvSpPr>
          <p:cNvPr id="295" name="Google Shape;295;p60"/>
          <p:cNvSpPr txBox="1"/>
          <p:nvPr>
            <p:ph idx="1" type="body"/>
          </p:nvPr>
        </p:nvSpPr>
        <p:spPr>
          <a:xfrm>
            <a:off x="311700" y="847675"/>
            <a:ext cx="3999900" cy="38889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1pPr>
            <a:lvl2pPr indent="-317500" lvl="1" marL="914400" marR="0" rtl="0" algn="l">
              <a:lnSpc>
                <a:spcPct val="100000"/>
              </a:lnSpc>
              <a:spcBef>
                <a:spcPts val="600"/>
              </a:spcBef>
              <a:spcAft>
                <a:spcPts val="0"/>
              </a:spcAft>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2pPr>
            <a:lvl3pPr indent="-317500" lvl="2" marL="1371600" marR="0" rtl="0" algn="l">
              <a:lnSpc>
                <a:spcPct val="100000"/>
              </a:lnSpc>
              <a:spcBef>
                <a:spcPts val="600"/>
              </a:spcBef>
              <a:spcAft>
                <a:spcPts val="0"/>
              </a:spcAft>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3pPr>
            <a:lvl4pPr indent="-317500" lvl="3" marL="18288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4pPr>
            <a:lvl5pPr indent="-317500" lvl="4" marL="22860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5pPr>
            <a:lvl6pPr indent="-317500" lvl="5" marL="27432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6pPr>
            <a:lvl7pPr indent="-317500" lvl="6" marL="32004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7pPr>
            <a:lvl8pPr indent="-317500" lvl="7" marL="36576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8pPr>
            <a:lvl9pPr indent="-317500" lvl="8" marL="4114800" marR="0" rtl="0" algn="l">
              <a:lnSpc>
                <a:spcPct val="100000"/>
              </a:lnSpc>
              <a:spcBef>
                <a:spcPts val="600"/>
              </a:spcBef>
              <a:spcAft>
                <a:spcPts val="0"/>
              </a:spcAft>
              <a:buClr>
                <a:srgbClr val="585858"/>
              </a:buClr>
              <a:buSzPts val="1400"/>
              <a:buFont typeface="Century Schoolbook"/>
              <a:buChar char="■"/>
              <a:defRPr b="0" i="0" sz="1400" u="none" cap="none" strike="noStrike">
                <a:solidFill>
                  <a:srgbClr val="585858"/>
                </a:solidFill>
                <a:latin typeface="Century Schoolbook"/>
                <a:ea typeface="Century Schoolbook"/>
                <a:cs typeface="Century Schoolbook"/>
                <a:sym typeface="Century Schoolbook"/>
              </a:defRPr>
            </a:lvl9pPr>
          </a:lstStyle>
          <a:p/>
        </p:txBody>
      </p:sp>
      <p:sp>
        <p:nvSpPr>
          <p:cNvPr id="296" name="Google Shape;296;p60"/>
          <p:cNvSpPr/>
          <p:nvPr/>
        </p:nvSpPr>
        <p:spPr>
          <a:xfrm>
            <a:off x="228300" y="112025"/>
            <a:ext cx="159600" cy="572700"/>
          </a:xfrm>
          <a:prstGeom prst="rect">
            <a:avLst/>
          </a:prstGeom>
          <a:solidFill>
            <a:srgbClr val="FF99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01" name="Shape 301"/>
        <p:cNvGrpSpPr/>
        <p:nvPr/>
      </p:nvGrpSpPr>
      <p:grpSpPr>
        <a:xfrm>
          <a:off x="0" y="0"/>
          <a:ext cx="0" cy="0"/>
          <a:chOff x="0" y="0"/>
          <a:chExt cx="0" cy="0"/>
        </a:xfrm>
      </p:grpSpPr>
      <p:sp>
        <p:nvSpPr>
          <p:cNvPr id="302" name="Google Shape;302;p6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Font typeface="Century Schoolbook"/>
              <a:buNone/>
              <a:defRPr sz="5200">
                <a:latin typeface="Century Schoolbook"/>
                <a:ea typeface="Century Schoolbook"/>
                <a:cs typeface="Century Schoolbook"/>
                <a:sym typeface="Century Schoolboo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6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1pPr>
            <a:lvl2pPr lvl="1"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2pPr>
            <a:lvl3pPr lvl="2"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3pPr>
            <a:lvl4pPr lvl="3"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4pPr>
            <a:lvl5pPr lvl="4"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5pPr>
            <a:lvl6pPr lvl="5"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6pPr>
            <a:lvl7pPr lvl="6"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7pPr>
            <a:lvl8pPr lvl="7"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8pPr>
            <a:lvl9pPr lvl="8" rtl="0" algn="ctr">
              <a:lnSpc>
                <a:spcPct val="100000"/>
              </a:lnSpc>
              <a:spcBef>
                <a:spcPts val="0"/>
              </a:spcBef>
              <a:spcAft>
                <a:spcPts val="0"/>
              </a:spcAft>
              <a:buSzPts val="2800"/>
              <a:buFont typeface="Century Schoolbook"/>
              <a:buNone/>
              <a:defRPr sz="2800">
                <a:latin typeface="Century Schoolbook"/>
                <a:ea typeface="Century Schoolbook"/>
                <a:cs typeface="Century Schoolbook"/>
                <a:sym typeface="Century Schoolbook"/>
              </a:defRPr>
            </a:lvl9pPr>
          </a:lstStyle>
          <a:p/>
        </p:txBody>
      </p:sp>
      <p:sp>
        <p:nvSpPr>
          <p:cNvPr id="304" name="Google Shape;304;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62"/>
          <p:cNvSpPr/>
          <p:nvPr/>
        </p:nvSpPr>
        <p:spPr>
          <a:xfrm>
            <a:off x="-73025" y="0"/>
            <a:ext cx="621600" cy="5221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06" name="Shape 306"/>
        <p:cNvGrpSpPr/>
        <p:nvPr/>
      </p:nvGrpSpPr>
      <p:grpSpPr>
        <a:xfrm>
          <a:off x="0" y="0"/>
          <a:ext cx="0" cy="0"/>
          <a:chOff x="0" y="0"/>
          <a:chExt cx="0" cy="0"/>
        </a:xfrm>
      </p:grpSpPr>
      <p:sp>
        <p:nvSpPr>
          <p:cNvPr id="307" name="Google Shape;307;p63"/>
          <p:cNvSpPr txBox="1"/>
          <p:nvPr>
            <p:ph type="title"/>
          </p:nvPr>
        </p:nvSpPr>
        <p:spPr>
          <a:xfrm>
            <a:off x="969200" y="1846050"/>
            <a:ext cx="7863000" cy="841800"/>
          </a:xfrm>
          <a:prstGeom prst="rect">
            <a:avLst/>
          </a:prstGeom>
        </p:spPr>
        <p:txBody>
          <a:bodyPr anchorCtr="0" anchor="ctr" bIns="91425" lIns="91425" spcFirstLastPara="1" rIns="91425" wrap="square" tIns="91425"/>
          <a:lstStyle>
            <a:lvl1pPr lvl="0" rtl="0">
              <a:spcBef>
                <a:spcPts val="0"/>
              </a:spcBef>
              <a:spcAft>
                <a:spcPts val="0"/>
              </a:spcAft>
              <a:buSzPts val="3600"/>
              <a:buFont typeface="Century Schoolbook"/>
              <a:buNone/>
              <a:defRPr sz="3600">
                <a:latin typeface="Century Schoolbook"/>
                <a:ea typeface="Century Schoolbook"/>
                <a:cs typeface="Century Schoolbook"/>
                <a:sym typeface="Century Schoolbook"/>
              </a:defRPr>
            </a:lvl1pPr>
            <a:lvl2pPr lvl="1" rtl="0">
              <a:spcBef>
                <a:spcPts val="0"/>
              </a:spcBef>
              <a:spcAft>
                <a:spcPts val="0"/>
              </a:spcAft>
              <a:buSzPts val="3600"/>
              <a:buFont typeface="Century Schoolbook"/>
              <a:buNone/>
              <a:defRPr sz="3600">
                <a:latin typeface="Century Schoolbook"/>
                <a:ea typeface="Century Schoolbook"/>
                <a:cs typeface="Century Schoolbook"/>
                <a:sym typeface="Century Schoolbook"/>
              </a:defRPr>
            </a:lvl2pPr>
            <a:lvl3pPr lvl="2" rtl="0">
              <a:spcBef>
                <a:spcPts val="0"/>
              </a:spcBef>
              <a:spcAft>
                <a:spcPts val="0"/>
              </a:spcAft>
              <a:buSzPts val="3600"/>
              <a:buFont typeface="Century Schoolbook"/>
              <a:buNone/>
              <a:defRPr sz="3600">
                <a:latin typeface="Century Schoolbook"/>
                <a:ea typeface="Century Schoolbook"/>
                <a:cs typeface="Century Schoolbook"/>
                <a:sym typeface="Century Schoolbook"/>
              </a:defRPr>
            </a:lvl3pPr>
            <a:lvl4pPr lvl="3" rtl="0">
              <a:spcBef>
                <a:spcPts val="0"/>
              </a:spcBef>
              <a:spcAft>
                <a:spcPts val="0"/>
              </a:spcAft>
              <a:buSzPts val="3600"/>
              <a:buFont typeface="Century Schoolbook"/>
              <a:buNone/>
              <a:defRPr sz="3600">
                <a:latin typeface="Century Schoolbook"/>
                <a:ea typeface="Century Schoolbook"/>
                <a:cs typeface="Century Schoolbook"/>
                <a:sym typeface="Century Schoolbook"/>
              </a:defRPr>
            </a:lvl4pPr>
            <a:lvl5pPr lvl="4" rtl="0">
              <a:spcBef>
                <a:spcPts val="0"/>
              </a:spcBef>
              <a:spcAft>
                <a:spcPts val="0"/>
              </a:spcAft>
              <a:buSzPts val="3600"/>
              <a:buFont typeface="Century Schoolbook"/>
              <a:buNone/>
              <a:defRPr sz="3600">
                <a:latin typeface="Century Schoolbook"/>
                <a:ea typeface="Century Schoolbook"/>
                <a:cs typeface="Century Schoolbook"/>
                <a:sym typeface="Century Schoolbook"/>
              </a:defRPr>
            </a:lvl5pPr>
            <a:lvl6pPr lvl="5" rtl="0">
              <a:spcBef>
                <a:spcPts val="0"/>
              </a:spcBef>
              <a:spcAft>
                <a:spcPts val="0"/>
              </a:spcAft>
              <a:buSzPts val="3600"/>
              <a:buFont typeface="Century Schoolbook"/>
              <a:buNone/>
              <a:defRPr sz="3600">
                <a:latin typeface="Century Schoolbook"/>
                <a:ea typeface="Century Schoolbook"/>
                <a:cs typeface="Century Schoolbook"/>
                <a:sym typeface="Century Schoolbook"/>
              </a:defRPr>
            </a:lvl6pPr>
            <a:lvl7pPr lvl="6" rtl="0">
              <a:spcBef>
                <a:spcPts val="0"/>
              </a:spcBef>
              <a:spcAft>
                <a:spcPts val="0"/>
              </a:spcAft>
              <a:buSzPts val="3600"/>
              <a:buFont typeface="Century Schoolbook"/>
              <a:buNone/>
              <a:defRPr sz="3600">
                <a:latin typeface="Century Schoolbook"/>
                <a:ea typeface="Century Schoolbook"/>
                <a:cs typeface="Century Schoolbook"/>
                <a:sym typeface="Century Schoolbook"/>
              </a:defRPr>
            </a:lvl7pPr>
            <a:lvl8pPr lvl="7" rtl="0">
              <a:spcBef>
                <a:spcPts val="0"/>
              </a:spcBef>
              <a:spcAft>
                <a:spcPts val="0"/>
              </a:spcAft>
              <a:buSzPts val="3600"/>
              <a:buFont typeface="Century Schoolbook"/>
              <a:buNone/>
              <a:defRPr sz="3600">
                <a:latin typeface="Century Schoolbook"/>
                <a:ea typeface="Century Schoolbook"/>
                <a:cs typeface="Century Schoolbook"/>
                <a:sym typeface="Century Schoolbook"/>
              </a:defRPr>
            </a:lvl8pPr>
            <a:lvl9pPr lvl="8" rtl="0">
              <a:spcBef>
                <a:spcPts val="0"/>
              </a:spcBef>
              <a:spcAft>
                <a:spcPts val="0"/>
              </a:spcAft>
              <a:buSzPts val="3600"/>
              <a:buFont typeface="Century Schoolbook"/>
              <a:buNone/>
              <a:defRPr sz="3600">
                <a:latin typeface="Century Schoolbook"/>
                <a:ea typeface="Century Schoolbook"/>
                <a:cs typeface="Century Schoolbook"/>
                <a:sym typeface="Century Schoolbook"/>
              </a:defRPr>
            </a:lvl9pPr>
          </a:lstStyle>
          <a:p/>
        </p:txBody>
      </p:sp>
      <p:sp>
        <p:nvSpPr>
          <p:cNvPr id="308" name="Google Shape;308;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63"/>
          <p:cNvSpPr/>
          <p:nvPr/>
        </p:nvSpPr>
        <p:spPr>
          <a:xfrm>
            <a:off x="479125" y="1876200"/>
            <a:ext cx="159600" cy="781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10" name="Shape 310"/>
        <p:cNvGrpSpPr/>
        <p:nvPr/>
      </p:nvGrpSpPr>
      <p:grpSpPr>
        <a:xfrm>
          <a:off x="0" y="0"/>
          <a:ext cx="0" cy="0"/>
          <a:chOff x="0" y="0"/>
          <a:chExt cx="0" cy="0"/>
        </a:xfrm>
      </p:grpSpPr>
      <p:sp>
        <p:nvSpPr>
          <p:cNvPr id="311" name="Google Shape;311;p64"/>
          <p:cNvSpPr txBox="1"/>
          <p:nvPr>
            <p:ph idx="1" type="body"/>
          </p:nvPr>
        </p:nvSpPr>
        <p:spPr>
          <a:xfrm>
            <a:off x="311700" y="771475"/>
            <a:ext cx="8520600" cy="3416400"/>
          </a:xfrm>
          <a:prstGeom prst="rect">
            <a:avLst/>
          </a:prstGeom>
        </p:spPr>
        <p:txBody>
          <a:bodyPr anchorCtr="0" anchor="t" bIns="91425" lIns="91425" spcFirstLastPara="1" rIns="91425" wrap="square" tIns="91425"/>
          <a:lstStyle>
            <a:lvl1pPr indent="-342900" lvl="0" marL="457200" rtl="0">
              <a:lnSpc>
                <a:spcPct val="100000"/>
              </a:lnSpc>
              <a:spcBef>
                <a:spcPts val="100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indent="-342900" lvl="1" marL="914400" rtl="0">
              <a:lnSpc>
                <a:spcPct val="100000"/>
              </a:lnSpc>
              <a:spcBef>
                <a:spcPts val="1000"/>
              </a:spcBef>
              <a:spcAft>
                <a:spcPts val="0"/>
              </a:spcAft>
              <a:buClr>
                <a:srgbClr val="FF9900"/>
              </a:buClr>
              <a:buSzPts val="1800"/>
              <a:buFont typeface="Century Schoolbook"/>
              <a:buChar char="○"/>
              <a:defRPr sz="1800">
                <a:latin typeface="Century Schoolbook"/>
                <a:ea typeface="Century Schoolbook"/>
                <a:cs typeface="Century Schoolbook"/>
                <a:sym typeface="Century Schoolbook"/>
              </a:defRPr>
            </a:lvl2pPr>
            <a:lvl3pPr indent="-317500" lvl="2" marL="13716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10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9pPr>
          </a:lstStyle>
          <a:p/>
        </p:txBody>
      </p:sp>
      <p:sp>
        <p:nvSpPr>
          <p:cNvPr id="312" name="Google Shape;312;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64"/>
          <p:cNvSpPr/>
          <p:nvPr/>
        </p:nvSpPr>
        <p:spPr>
          <a:xfrm>
            <a:off x="228300" y="112025"/>
            <a:ext cx="159600" cy="57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4"/>
          <p:cNvSpPr txBox="1"/>
          <p:nvPr>
            <p:ph type="title"/>
          </p:nvPr>
        </p:nvSpPr>
        <p:spPr>
          <a:xfrm>
            <a:off x="563825" y="1402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p:cSld name="TITLE_AND_BODY_1">
    <p:spTree>
      <p:nvGrpSpPr>
        <p:cNvPr id="315" name="Shape 315"/>
        <p:cNvGrpSpPr/>
        <p:nvPr/>
      </p:nvGrpSpPr>
      <p:grpSpPr>
        <a:xfrm>
          <a:off x="0" y="0"/>
          <a:ext cx="0" cy="0"/>
          <a:chOff x="0" y="0"/>
          <a:chExt cx="0" cy="0"/>
        </a:xfrm>
      </p:grpSpPr>
      <p:sp>
        <p:nvSpPr>
          <p:cNvPr id="316" name="Google Shape;31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65"/>
          <p:cNvSpPr txBox="1"/>
          <p:nvPr>
            <p:ph idx="1" type="body"/>
          </p:nvPr>
        </p:nvSpPr>
        <p:spPr>
          <a:xfrm>
            <a:off x="616500" y="1269044"/>
            <a:ext cx="8304300" cy="3252900"/>
          </a:xfrm>
          <a:prstGeom prst="rect">
            <a:avLst/>
          </a:prstGeom>
          <a:solidFill>
            <a:srgbClr val="EFEFEF"/>
          </a:solidFill>
        </p:spPr>
        <p:txBody>
          <a:bodyPr anchorCtr="0" anchor="t" bIns="91425" lIns="91425" spcFirstLastPara="1" rIns="91425" wrap="square" tIns="91425"/>
          <a:lstStyle>
            <a:lvl1pPr indent="-317500" lvl="0" marL="457200" rtl="0">
              <a:lnSpc>
                <a:spcPct val="100000"/>
              </a:lnSpc>
              <a:spcBef>
                <a:spcPts val="600"/>
              </a:spcBef>
              <a:spcAft>
                <a:spcPts val="0"/>
              </a:spcAft>
              <a:buClr>
                <a:srgbClr val="FF9900"/>
              </a:buClr>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318" name="Google Shape;318;p65"/>
          <p:cNvSpPr/>
          <p:nvPr/>
        </p:nvSpPr>
        <p:spPr>
          <a:xfrm>
            <a:off x="228300" y="162224"/>
            <a:ext cx="159600" cy="61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5"/>
          <p:cNvSpPr txBox="1"/>
          <p:nvPr>
            <p:ph type="title"/>
          </p:nvPr>
        </p:nvSpPr>
        <p:spPr>
          <a:xfrm>
            <a:off x="563825" y="180594"/>
            <a:ext cx="8520600" cy="572700"/>
          </a:xfrm>
          <a:prstGeom prst="rect">
            <a:avLst/>
          </a:prstGeom>
        </p:spPr>
        <p:txBody>
          <a:bodyPr anchorCtr="0" anchor="t" bIns="91425" lIns="91425" spcFirstLastPara="1" rIns="91425" wrap="square" tIns="91425"/>
          <a:lstStyle>
            <a:lvl1pPr lvl="0" rtl="0">
              <a:spcBef>
                <a:spcPts val="0"/>
              </a:spcBef>
              <a:spcAft>
                <a:spcPts val="0"/>
              </a:spcAft>
              <a:buSzPts val="2400"/>
              <a:buFont typeface="Century Schoolbook"/>
              <a:buNone/>
              <a:defRPr sz="2400">
                <a:latin typeface="Century Schoolbook"/>
                <a:ea typeface="Century Schoolbook"/>
                <a:cs typeface="Century Schoolbook"/>
                <a:sym typeface="Century Schoolbook"/>
              </a:defRPr>
            </a:lvl1pPr>
            <a:lvl2pPr lvl="1" rtl="0">
              <a:spcBef>
                <a:spcPts val="0"/>
              </a:spcBef>
              <a:spcAft>
                <a:spcPts val="0"/>
              </a:spcAft>
              <a:buSzPts val="2400"/>
              <a:buFont typeface="Century Schoolbook"/>
              <a:buNone/>
              <a:defRPr sz="2400">
                <a:latin typeface="Century Schoolbook"/>
                <a:ea typeface="Century Schoolbook"/>
                <a:cs typeface="Century Schoolbook"/>
                <a:sym typeface="Century Schoolbook"/>
              </a:defRPr>
            </a:lvl2pPr>
            <a:lvl3pPr lvl="2" rtl="0">
              <a:spcBef>
                <a:spcPts val="0"/>
              </a:spcBef>
              <a:spcAft>
                <a:spcPts val="0"/>
              </a:spcAft>
              <a:buSzPts val="2400"/>
              <a:buFont typeface="Century Schoolbook"/>
              <a:buNone/>
              <a:defRPr sz="2400">
                <a:latin typeface="Century Schoolbook"/>
                <a:ea typeface="Century Schoolbook"/>
                <a:cs typeface="Century Schoolbook"/>
                <a:sym typeface="Century Schoolbook"/>
              </a:defRPr>
            </a:lvl3pPr>
            <a:lvl4pPr lvl="3" rtl="0">
              <a:spcBef>
                <a:spcPts val="0"/>
              </a:spcBef>
              <a:spcAft>
                <a:spcPts val="0"/>
              </a:spcAft>
              <a:buSzPts val="2400"/>
              <a:buFont typeface="Century Schoolbook"/>
              <a:buNone/>
              <a:defRPr sz="2400">
                <a:latin typeface="Century Schoolbook"/>
                <a:ea typeface="Century Schoolbook"/>
                <a:cs typeface="Century Schoolbook"/>
                <a:sym typeface="Century Schoolbook"/>
              </a:defRPr>
            </a:lvl4pPr>
            <a:lvl5pPr lvl="4" rtl="0">
              <a:spcBef>
                <a:spcPts val="0"/>
              </a:spcBef>
              <a:spcAft>
                <a:spcPts val="0"/>
              </a:spcAft>
              <a:buSzPts val="2400"/>
              <a:buFont typeface="Century Schoolbook"/>
              <a:buNone/>
              <a:defRPr sz="2400">
                <a:latin typeface="Century Schoolbook"/>
                <a:ea typeface="Century Schoolbook"/>
                <a:cs typeface="Century Schoolbook"/>
                <a:sym typeface="Century Schoolbook"/>
              </a:defRPr>
            </a:lvl5pPr>
            <a:lvl6pPr lvl="5" rtl="0">
              <a:spcBef>
                <a:spcPts val="0"/>
              </a:spcBef>
              <a:spcAft>
                <a:spcPts val="0"/>
              </a:spcAft>
              <a:buSzPts val="2400"/>
              <a:buFont typeface="Century Schoolbook"/>
              <a:buNone/>
              <a:defRPr sz="2400">
                <a:latin typeface="Century Schoolbook"/>
                <a:ea typeface="Century Schoolbook"/>
                <a:cs typeface="Century Schoolbook"/>
                <a:sym typeface="Century Schoolbook"/>
              </a:defRPr>
            </a:lvl6pPr>
            <a:lvl7pPr lvl="6" rtl="0">
              <a:spcBef>
                <a:spcPts val="0"/>
              </a:spcBef>
              <a:spcAft>
                <a:spcPts val="0"/>
              </a:spcAft>
              <a:buSzPts val="2400"/>
              <a:buFont typeface="Century Schoolbook"/>
              <a:buNone/>
              <a:defRPr sz="2400">
                <a:latin typeface="Century Schoolbook"/>
                <a:ea typeface="Century Schoolbook"/>
                <a:cs typeface="Century Schoolbook"/>
                <a:sym typeface="Century Schoolbook"/>
              </a:defRPr>
            </a:lvl7pPr>
            <a:lvl8pPr lvl="7" rtl="0">
              <a:spcBef>
                <a:spcPts val="0"/>
              </a:spcBef>
              <a:spcAft>
                <a:spcPts val="0"/>
              </a:spcAft>
              <a:buSzPts val="2400"/>
              <a:buFont typeface="Century Schoolbook"/>
              <a:buNone/>
              <a:defRPr sz="2400">
                <a:latin typeface="Century Schoolbook"/>
                <a:ea typeface="Century Schoolbook"/>
                <a:cs typeface="Century Schoolbook"/>
                <a:sym typeface="Century Schoolbook"/>
              </a:defRPr>
            </a:lvl8pPr>
            <a:lvl9pPr lvl="8" rtl="0">
              <a:spcBef>
                <a:spcPts val="0"/>
              </a:spcBef>
              <a:spcAft>
                <a:spcPts val="0"/>
              </a:spcAft>
              <a:buSzPts val="2400"/>
              <a:buFont typeface="Century Schoolbook"/>
              <a:buNone/>
              <a:defRPr sz="2400">
                <a:latin typeface="Century Schoolbook"/>
                <a:ea typeface="Century Schoolbook"/>
                <a:cs typeface="Century Schoolbook"/>
                <a:sym typeface="Century Schoolbook"/>
              </a:defRPr>
            </a:lvl9pPr>
          </a:lstStyle>
          <a:p/>
        </p:txBody>
      </p:sp>
      <p:sp>
        <p:nvSpPr>
          <p:cNvPr id="320" name="Google Shape;320;p65"/>
          <p:cNvSpPr/>
          <p:nvPr/>
        </p:nvSpPr>
        <p:spPr>
          <a:xfrm>
            <a:off x="616375" y="956269"/>
            <a:ext cx="8304300" cy="31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3F3F3"/>
                </a:solidFill>
                <a:latin typeface="Century Schoolbook"/>
                <a:ea typeface="Century Schoolbook"/>
                <a:cs typeface="Century Schoolbook"/>
                <a:sym typeface="Century Schoolbook"/>
              </a:rPr>
              <a:t>Protocol</a:t>
            </a:r>
            <a:endParaRPr b="1" sz="2000">
              <a:solidFill>
                <a:srgbClr val="F3F3F3"/>
              </a:solidFill>
              <a:latin typeface="Century Schoolbook"/>
              <a:ea typeface="Century Schoolbook"/>
              <a:cs typeface="Century Schoolbook"/>
              <a:sym typeface="Century Schoolbook"/>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p:cSld name="TITLE_AND_BODY_1_3">
    <p:spTree>
      <p:nvGrpSpPr>
        <p:cNvPr id="321" name="Shape 321"/>
        <p:cNvGrpSpPr/>
        <p:nvPr/>
      </p:nvGrpSpPr>
      <p:grpSpPr>
        <a:xfrm>
          <a:off x="0" y="0"/>
          <a:ext cx="0" cy="0"/>
          <a:chOff x="0" y="0"/>
          <a:chExt cx="0" cy="0"/>
        </a:xfrm>
      </p:grpSpPr>
      <p:sp>
        <p:nvSpPr>
          <p:cNvPr id="322" name="Google Shape;322;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66"/>
          <p:cNvSpPr txBox="1"/>
          <p:nvPr>
            <p:ph idx="1" type="body"/>
          </p:nvPr>
        </p:nvSpPr>
        <p:spPr>
          <a:xfrm>
            <a:off x="616500" y="1269044"/>
            <a:ext cx="8304300" cy="3252900"/>
          </a:xfrm>
          <a:prstGeom prst="rect">
            <a:avLst/>
          </a:prstGeom>
          <a:solidFill>
            <a:srgbClr val="EFEFEF"/>
          </a:solidFill>
        </p:spPr>
        <p:txBody>
          <a:bodyPr anchorCtr="0" anchor="t" bIns="91425" lIns="91425" spcFirstLastPara="1" rIns="91425" wrap="square" tIns="91425"/>
          <a:lstStyle>
            <a:lvl1pPr indent="-317500" lvl="0" marL="457200" rtl="0">
              <a:lnSpc>
                <a:spcPct val="100000"/>
              </a:lnSpc>
              <a:spcBef>
                <a:spcPts val="600"/>
              </a:spcBef>
              <a:spcAft>
                <a:spcPts val="0"/>
              </a:spcAft>
              <a:buClr>
                <a:srgbClr val="990000"/>
              </a:buClr>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rgbClr val="990000"/>
              </a:buClr>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rgbClr val="9900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rgbClr val="9900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rgbClr val="9900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rgbClr val="9900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Clr>
                <a:srgbClr val="990000"/>
              </a:buClr>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Clr>
                <a:srgbClr val="990000"/>
              </a:buClr>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Clr>
                <a:srgbClr val="990000"/>
              </a:buClr>
              <a:buSzPts val="1400"/>
              <a:buFont typeface="Century Schoolbook"/>
              <a:buChar char="■"/>
              <a:defRPr>
                <a:latin typeface="Century Schoolbook"/>
                <a:ea typeface="Century Schoolbook"/>
                <a:cs typeface="Century Schoolbook"/>
                <a:sym typeface="Century Schoolbook"/>
              </a:defRPr>
            </a:lvl9pPr>
          </a:lstStyle>
          <a:p/>
        </p:txBody>
      </p:sp>
      <p:sp>
        <p:nvSpPr>
          <p:cNvPr id="324" name="Google Shape;324;p66"/>
          <p:cNvSpPr/>
          <p:nvPr/>
        </p:nvSpPr>
        <p:spPr>
          <a:xfrm>
            <a:off x="228300" y="162224"/>
            <a:ext cx="159600" cy="6192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6"/>
          <p:cNvSpPr txBox="1"/>
          <p:nvPr>
            <p:ph type="title"/>
          </p:nvPr>
        </p:nvSpPr>
        <p:spPr>
          <a:xfrm>
            <a:off x="563825" y="180594"/>
            <a:ext cx="8520600" cy="572700"/>
          </a:xfrm>
          <a:prstGeom prst="rect">
            <a:avLst/>
          </a:prstGeom>
        </p:spPr>
        <p:txBody>
          <a:bodyPr anchorCtr="0" anchor="t" bIns="91425" lIns="91425" spcFirstLastPara="1" rIns="91425" wrap="square" tIns="91425"/>
          <a:lstStyle>
            <a:lvl1pPr lvl="0" rtl="0">
              <a:spcBef>
                <a:spcPts val="0"/>
              </a:spcBef>
              <a:spcAft>
                <a:spcPts val="0"/>
              </a:spcAft>
              <a:buSzPts val="2400"/>
              <a:buFont typeface="Century Schoolbook"/>
              <a:buNone/>
              <a:defRPr sz="2400">
                <a:latin typeface="Century Schoolbook"/>
                <a:ea typeface="Century Schoolbook"/>
                <a:cs typeface="Century Schoolbook"/>
                <a:sym typeface="Century Schoolbook"/>
              </a:defRPr>
            </a:lvl1pPr>
            <a:lvl2pPr lvl="1" rtl="0">
              <a:spcBef>
                <a:spcPts val="0"/>
              </a:spcBef>
              <a:spcAft>
                <a:spcPts val="0"/>
              </a:spcAft>
              <a:buSzPts val="2400"/>
              <a:buFont typeface="Century Schoolbook"/>
              <a:buNone/>
              <a:defRPr sz="2400">
                <a:latin typeface="Century Schoolbook"/>
                <a:ea typeface="Century Schoolbook"/>
                <a:cs typeface="Century Schoolbook"/>
                <a:sym typeface="Century Schoolbook"/>
              </a:defRPr>
            </a:lvl2pPr>
            <a:lvl3pPr lvl="2" rtl="0">
              <a:spcBef>
                <a:spcPts val="0"/>
              </a:spcBef>
              <a:spcAft>
                <a:spcPts val="0"/>
              </a:spcAft>
              <a:buSzPts val="2400"/>
              <a:buFont typeface="Century Schoolbook"/>
              <a:buNone/>
              <a:defRPr sz="2400">
                <a:latin typeface="Century Schoolbook"/>
                <a:ea typeface="Century Schoolbook"/>
                <a:cs typeface="Century Schoolbook"/>
                <a:sym typeface="Century Schoolbook"/>
              </a:defRPr>
            </a:lvl3pPr>
            <a:lvl4pPr lvl="3" rtl="0">
              <a:spcBef>
                <a:spcPts val="0"/>
              </a:spcBef>
              <a:spcAft>
                <a:spcPts val="0"/>
              </a:spcAft>
              <a:buSzPts val="2400"/>
              <a:buFont typeface="Century Schoolbook"/>
              <a:buNone/>
              <a:defRPr sz="2400">
                <a:latin typeface="Century Schoolbook"/>
                <a:ea typeface="Century Schoolbook"/>
                <a:cs typeface="Century Schoolbook"/>
                <a:sym typeface="Century Schoolbook"/>
              </a:defRPr>
            </a:lvl4pPr>
            <a:lvl5pPr lvl="4" rtl="0">
              <a:spcBef>
                <a:spcPts val="0"/>
              </a:spcBef>
              <a:spcAft>
                <a:spcPts val="0"/>
              </a:spcAft>
              <a:buSzPts val="2400"/>
              <a:buFont typeface="Century Schoolbook"/>
              <a:buNone/>
              <a:defRPr sz="2400">
                <a:latin typeface="Century Schoolbook"/>
                <a:ea typeface="Century Schoolbook"/>
                <a:cs typeface="Century Schoolbook"/>
                <a:sym typeface="Century Schoolbook"/>
              </a:defRPr>
            </a:lvl5pPr>
            <a:lvl6pPr lvl="5" rtl="0">
              <a:spcBef>
                <a:spcPts val="0"/>
              </a:spcBef>
              <a:spcAft>
                <a:spcPts val="0"/>
              </a:spcAft>
              <a:buSzPts val="2400"/>
              <a:buFont typeface="Century Schoolbook"/>
              <a:buNone/>
              <a:defRPr sz="2400">
                <a:latin typeface="Century Schoolbook"/>
                <a:ea typeface="Century Schoolbook"/>
                <a:cs typeface="Century Schoolbook"/>
                <a:sym typeface="Century Schoolbook"/>
              </a:defRPr>
            </a:lvl6pPr>
            <a:lvl7pPr lvl="6" rtl="0">
              <a:spcBef>
                <a:spcPts val="0"/>
              </a:spcBef>
              <a:spcAft>
                <a:spcPts val="0"/>
              </a:spcAft>
              <a:buSzPts val="2400"/>
              <a:buFont typeface="Century Schoolbook"/>
              <a:buNone/>
              <a:defRPr sz="2400">
                <a:latin typeface="Century Schoolbook"/>
                <a:ea typeface="Century Schoolbook"/>
                <a:cs typeface="Century Schoolbook"/>
                <a:sym typeface="Century Schoolbook"/>
              </a:defRPr>
            </a:lvl7pPr>
            <a:lvl8pPr lvl="7" rtl="0">
              <a:spcBef>
                <a:spcPts val="0"/>
              </a:spcBef>
              <a:spcAft>
                <a:spcPts val="0"/>
              </a:spcAft>
              <a:buSzPts val="2400"/>
              <a:buFont typeface="Century Schoolbook"/>
              <a:buNone/>
              <a:defRPr sz="2400">
                <a:latin typeface="Century Schoolbook"/>
                <a:ea typeface="Century Schoolbook"/>
                <a:cs typeface="Century Schoolbook"/>
                <a:sym typeface="Century Schoolbook"/>
              </a:defRPr>
            </a:lvl8pPr>
            <a:lvl9pPr lvl="8" rtl="0">
              <a:spcBef>
                <a:spcPts val="0"/>
              </a:spcBef>
              <a:spcAft>
                <a:spcPts val="0"/>
              </a:spcAft>
              <a:buSzPts val="2400"/>
              <a:buFont typeface="Century Schoolbook"/>
              <a:buNone/>
              <a:defRPr sz="2400">
                <a:latin typeface="Century Schoolbook"/>
                <a:ea typeface="Century Schoolbook"/>
                <a:cs typeface="Century Schoolbook"/>
                <a:sym typeface="Century Schoolbook"/>
              </a:defRPr>
            </a:lvl9pPr>
          </a:lstStyle>
          <a:p/>
        </p:txBody>
      </p:sp>
      <p:sp>
        <p:nvSpPr>
          <p:cNvPr id="326" name="Google Shape;326;p66"/>
          <p:cNvSpPr/>
          <p:nvPr/>
        </p:nvSpPr>
        <p:spPr>
          <a:xfrm>
            <a:off x="616375" y="956269"/>
            <a:ext cx="8304300" cy="3129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3F3F3"/>
                </a:solidFill>
                <a:latin typeface="Century Schoolbook"/>
                <a:ea typeface="Century Schoolbook"/>
                <a:cs typeface="Century Schoolbook"/>
                <a:sym typeface="Century Schoolbook"/>
              </a:rPr>
              <a:t>Exercise</a:t>
            </a:r>
            <a:endParaRPr b="1" sz="2000">
              <a:solidFill>
                <a:srgbClr val="F3F3F3"/>
              </a:solidFill>
              <a:latin typeface="Century Schoolbook"/>
              <a:ea typeface="Century Schoolbook"/>
              <a:cs typeface="Century Schoolbook"/>
              <a:sym typeface="Century Schoolbook"/>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half page">
  <p:cSld name="TITLE_AND_BODY_1_2">
    <p:spTree>
      <p:nvGrpSpPr>
        <p:cNvPr id="327" name="Shape 327"/>
        <p:cNvGrpSpPr/>
        <p:nvPr/>
      </p:nvGrpSpPr>
      <p:grpSpPr>
        <a:xfrm>
          <a:off x="0" y="0"/>
          <a:ext cx="0" cy="0"/>
          <a:chOff x="0" y="0"/>
          <a:chExt cx="0" cy="0"/>
        </a:xfrm>
      </p:grpSpPr>
      <p:sp>
        <p:nvSpPr>
          <p:cNvPr id="328" name="Google Shape;328;p67"/>
          <p:cNvSpPr txBox="1"/>
          <p:nvPr>
            <p:ph idx="1" type="body"/>
          </p:nvPr>
        </p:nvSpPr>
        <p:spPr>
          <a:xfrm>
            <a:off x="616500" y="2828875"/>
            <a:ext cx="8304300" cy="1812900"/>
          </a:xfrm>
          <a:prstGeom prst="rect">
            <a:avLst/>
          </a:prstGeom>
          <a:solidFill>
            <a:srgbClr val="EFEFEF"/>
          </a:solidFill>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329" name="Google Shape;329;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0" name="Google Shape;330;p67"/>
          <p:cNvSpPr/>
          <p:nvPr/>
        </p:nvSpPr>
        <p:spPr>
          <a:xfrm>
            <a:off x="228300" y="112025"/>
            <a:ext cx="159600" cy="61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7"/>
          <p:cNvSpPr txBox="1"/>
          <p:nvPr>
            <p:ph type="title"/>
          </p:nvPr>
        </p:nvSpPr>
        <p:spPr>
          <a:xfrm>
            <a:off x="563825" y="1402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
        <p:nvSpPr>
          <p:cNvPr id="332" name="Google Shape;332;p67"/>
          <p:cNvSpPr/>
          <p:nvPr/>
        </p:nvSpPr>
        <p:spPr>
          <a:xfrm>
            <a:off x="616375" y="2516100"/>
            <a:ext cx="8304300" cy="31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3F3F3"/>
                </a:solidFill>
                <a:latin typeface="Century Schoolbook"/>
                <a:ea typeface="Century Schoolbook"/>
                <a:cs typeface="Century Schoolbook"/>
                <a:sym typeface="Century Schoolbook"/>
              </a:rPr>
              <a:t>Protocole</a:t>
            </a:r>
            <a:endParaRPr b="1" sz="2000">
              <a:solidFill>
                <a:srgbClr val="F3F3F3"/>
              </a:solidFill>
              <a:latin typeface="Century Schoolbook"/>
              <a:ea typeface="Century Schoolbook"/>
              <a:cs typeface="Century Schoolbook"/>
              <a:sym typeface="Century Schoolbook"/>
            </a:endParaRPr>
          </a:p>
        </p:txBody>
      </p:sp>
      <p:sp>
        <p:nvSpPr>
          <p:cNvPr id="333" name="Google Shape;333;p67"/>
          <p:cNvSpPr txBox="1"/>
          <p:nvPr>
            <p:ph idx="2" type="body"/>
          </p:nvPr>
        </p:nvSpPr>
        <p:spPr>
          <a:xfrm>
            <a:off x="616500" y="751275"/>
            <a:ext cx="8520600" cy="1623900"/>
          </a:xfrm>
          <a:prstGeom prst="rect">
            <a:avLst/>
          </a:prstGeom>
        </p:spPr>
        <p:txBody>
          <a:bodyPr anchorCtr="0" anchor="t" bIns="91425" lIns="91425" spcFirstLastPara="1" rIns="91425" wrap="square" tIns="91425"/>
          <a:lstStyle>
            <a:lvl1pPr indent="-342900" lvl="0" marL="457200" rtl="0">
              <a:lnSpc>
                <a:spcPct val="100000"/>
              </a:lnSpc>
              <a:spcBef>
                <a:spcPts val="600"/>
              </a:spcBef>
              <a:spcAft>
                <a:spcPts val="0"/>
              </a:spcAft>
              <a:buClr>
                <a:srgbClr val="FF9900"/>
              </a:buClr>
              <a:buSzPts val="1800"/>
              <a:buFont typeface="Century Schoolbook"/>
              <a:buChar char="●"/>
              <a:defRPr>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Clr>
                <a:srgbClr val="FF9900"/>
              </a:buClr>
              <a:buSzPts val="1400"/>
              <a:buFont typeface="Century Schoolbook"/>
              <a:buChar char="■"/>
              <a:defRPr>
                <a:latin typeface="Century Schoolbook"/>
                <a:ea typeface="Century Schoolbook"/>
                <a:cs typeface="Century Schoolbook"/>
                <a:sym typeface="Century Schoolbook"/>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tocole full page">
  <p:cSld name="TITLE_AND_BODY_1_1">
    <p:spTree>
      <p:nvGrpSpPr>
        <p:cNvPr id="334" name="Shape 334"/>
        <p:cNvGrpSpPr/>
        <p:nvPr/>
      </p:nvGrpSpPr>
      <p:grpSpPr>
        <a:xfrm>
          <a:off x="0" y="0"/>
          <a:ext cx="0" cy="0"/>
          <a:chOff x="0" y="0"/>
          <a:chExt cx="0" cy="0"/>
        </a:xfrm>
      </p:grpSpPr>
      <p:sp>
        <p:nvSpPr>
          <p:cNvPr id="335" name="Google Shape;335;p68"/>
          <p:cNvSpPr txBox="1"/>
          <p:nvPr>
            <p:ph idx="1" type="body"/>
          </p:nvPr>
        </p:nvSpPr>
        <p:spPr>
          <a:xfrm>
            <a:off x="616500" y="390475"/>
            <a:ext cx="8304300" cy="4129800"/>
          </a:xfrm>
          <a:prstGeom prst="rect">
            <a:avLst/>
          </a:prstGeom>
          <a:solidFill>
            <a:srgbClr val="EFEFEF"/>
          </a:solidFill>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SzPts val="1400"/>
              <a:buFont typeface="Century Schoolbook"/>
              <a:buChar char="■"/>
              <a:defRPr>
                <a:latin typeface="Century Schoolbook"/>
                <a:ea typeface="Century Schoolbook"/>
                <a:cs typeface="Century Schoolbook"/>
                <a:sym typeface="Century Schoolbook"/>
              </a:defRPr>
            </a:lvl9pPr>
          </a:lstStyle>
          <a:p/>
        </p:txBody>
      </p:sp>
      <p:sp>
        <p:nvSpPr>
          <p:cNvPr id="336" name="Google Shape;336;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7" name="Google Shape;337;p68"/>
          <p:cNvSpPr/>
          <p:nvPr/>
        </p:nvSpPr>
        <p:spPr>
          <a:xfrm>
            <a:off x="228300" y="35825"/>
            <a:ext cx="159600" cy="781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8"/>
          <p:cNvSpPr/>
          <p:nvPr/>
        </p:nvSpPr>
        <p:spPr>
          <a:xfrm>
            <a:off x="616375" y="77700"/>
            <a:ext cx="8304300" cy="312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Century Schoolbook"/>
                <a:ea typeface="Century Schoolbook"/>
                <a:cs typeface="Century Schoolbook"/>
                <a:sym typeface="Century Schoolbook"/>
              </a:rPr>
              <a:t>Protocol</a:t>
            </a:r>
            <a:endParaRPr b="1" sz="2000">
              <a:solidFill>
                <a:srgbClr val="FFFFFF"/>
              </a:solidFill>
              <a:latin typeface="Century Schoolbook"/>
              <a:ea typeface="Century Schoolbook"/>
              <a:cs typeface="Century Schoolbook"/>
              <a:sym typeface="Century Schoolbook"/>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9" name="Shape 339"/>
        <p:cNvGrpSpPr/>
        <p:nvPr/>
      </p:nvGrpSpPr>
      <p:grpSpPr>
        <a:xfrm>
          <a:off x="0" y="0"/>
          <a:ext cx="0" cy="0"/>
          <a:chOff x="0" y="0"/>
          <a:chExt cx="0" cy="0"/>
        </a:xfrm>
      </p:grpSpPr>
      <p:sp>
        <p:nvSpPr>
          <p:cNvPr id="340" name="Google Shape;340;p69"/>
          <p:cNvSpPr txBox="1"/>
          <p:nvPr>
            <p:ph type="title"/>
          </p:nvPr>
        </p:nvSpPr>
        <p:spPr>
          <a:xfrm>
            <a:off x="411425" y="64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
        <p:nvSpPr>
          <p:cNvPr id="341" name="Google Shape;341;p69"/>
          <p:cNvSpPr txBox="1"/>
          <p:nvPr>
            <p:ph idx="1" type="body"/>
          </p:nvPr>
        </p:nvSpPr>
        <p:spPr>
          <a:xfrm>
            <a:off x="311700" y="659450"/>
            <a:ext cx="3999900" cy="4249200"/>
          </a:xfrm>
          <a:prstGeom prst="rect">
            <a:avLst/>
          </a:prstGeom>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04800" lvl="1" marL="914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2pPr>
            <a:lvl3pPr indent="-304800" lvl="2" marL="1371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3pPr>
            <a:lvl4pPr indent="-304800" lvl="3" marL="1828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4pPr>
            <a:lvl5pPr indent="-304800" lvl="4" marL="22860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5pPr>
            <a:lvl6pPr indent="-304800" lvl="5" marL="27432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6pPr>
            <a:lvl7pPr indent="-304800" lvl="6" marL="3200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7pPr>
            <a:lvl8pPr indent="-304800" lvl="7" marL="3657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8pPr>
            <a:lvl9pPr indent="-304800" lvl="8" marL="4114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9pPr>
          </a:lstStyle>
          <a:p/>
        </p:txBody>
      </p:sp>
      <p:sp>
        <p:nvSpPr>
          <p:cNvPr id="342" name="Google Shape;342;p69"/>
          <p:cNvSpPr txBox="1"/>
          <p:nvPr>
            <p:ph idx="2" type="body"/>
          </p:nvPr>
        </p:nvSpPr>
        <p:spPr>
          <a:xfrm>
            <a:off x="4832400" y="659450"/>
            <a:ext cx="3999900" cy="4249200"/>
          </a:xfrm>
          <a:prstGeom prst="rect">
            <a:avLst/>
          </a:prstGeom>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04800" lvl="1" marL="914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2pPr>
            <a:lvl3pPr indent="-304800" lvl="2" marL="1371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3pPr>
            <a:lvl4pPr indent="-304800" lvl="3" marL="1828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4pPr>
            <a:lvl5pPr indent="-304800" lvl="4" marL="22860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5pPr>
            <a:lvl6pPr indent="-304800" lvl="5" marL="27432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6pPr>
            <a:lvl7pPr indent="-304800" lvl="6" marL="3200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7pPr>
            <a:lvl8pPr indent="-304800" lvl="7" marL="3657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8pPr>
            <a:lvl9pPr indent="-304800" lvl="8" marL="4114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9pPr>
          </a:lstStyle>
          <a:p/>
        </p:txBody>
      </p:sp>
      <p:sp>
        <p:nvSpPr>
          <p:cNvPr id="343" name="Google Shape;343;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69"/>
          <p:cNvSpPr/>
          <p:nvPr/>
        </p:nvSpPr>
        <p:spPr>
          <a:xfrm>
            <a:off x="228300" y="35825"/>
            <a:ext cx="159600" cy="572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one column">
  <p:cSld name="TITLE_AND_TWO_COLUMNS_1">
    <p:spTree>
      <p:nvGrpSpPr>
        <p:cNvPr id="345" name="Shape 345"/>
        <p:cNvGrpSpPr/>
        <p:nvPr/>
      </p:nvGrpSpPr>
      <p:grpSpPr>
        <a:xfrm>
          <a:off x="0" y="0"/>
          <a:ext cx="0" cy="0"/>
          <a:chOff x="0" y="0"/>
          <a:chExt cx="0" cy="0"/>
        </a:xfrm>
      </p:grpSpPr>
      <p:sp>
        <p:nvSpPr>
          <p:cNvPr id="346" name="Google Shape;346;p70"/>
          <p:cNvSpPr txBox="1"/>
          <p:nvPr>
            <p:ph type="title"/>
          </p:nvPr>
        </p:nvSpPr>
        <p:spPr>
          <a:xfrm>
            <a:off x="411425" y="64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
        <p:nvSpPr>
          <p:cNvPr id="347" name="Google Shape;347;p70"/>
          <p:cNvSpPr txBox="1"/>
          <p:nvPr>
            <p:ph idx="1" type="body"/>
          </p:nvPr>
        </p:nvSpPr>
        <p:spPr>
          <a:xfrm>
            <a:off x="311700" y="659450"/>
            <a:ext cx="3999900" cy="4249200"/>
          </a:xfrm>
          <a:prstGeom prst="rect">
            <a:avLst/>
          </a:prstGeom>
        </p:spPr>
        <p:txBody>
          <a:bodyPr anchorCtr="0" anchor="t" bIns="91425" lIns="91425" spcFirstLastPara="1" rIns="91425" wrap="square" tIns="91425"/>
          <a:lstStyle>
            <a:lvl1pPr indent="-317500" lvl="0" marL="457200" rtl="0">
              <a:lnSpc>
                <a:spcPct val="100000"/>
              </a:lnSpc>
              <a:spcBef>
                <a:spcPts val="600"/>
              </a:spcBef>
              <a:spcAft>
                <a:spcPts val="0"/>
              </a:spcAft>
              <a:buSzPts val="1400"/>
              <a:buFont typeface="Century Schoolbook"/>
              <a:buChar char="●"/>
              <a:defRPr sz="1400">
                <a:latin typeface="Century Schoolbook"/>
                <a:ea typeface="Century Schoolbook"/>
                <a:cs typeface="Century Schoolbook"/>
                <a:sym typeface="Century Schoolbook"/>
              </a:defRPr>
            </a:lvl1pPr>
            <a:lvl2pPr indent="-304800" lvl="1" marL="914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2pPr>
            <a:lvl3pPr indent="-304800" lvl="2" marL="1371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3pPr>
            <a:lvl4pPr indent="-304800" lvl="3" marL="1828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4pPr>
            <a:lvl5pPr indent="-304800" lvl="4" marL="22860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5pPr>
            <a:lvl6pPr indent="-304800" lvl="5" marL="27432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6pPr>
            <a:lvl7pPr indent="-304800" lvl="6" marL="32004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7pPr>
            <a:lvl8pPr indent="-304800" lvl="7" marL="36576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8pPr>
            <a:lvl9pPr indent="-304800" lvl="8" marL="4114800" rtl="0">
              <a:lnSpc>
                <a:spcPct val="100000"/>
              </a:lnSpc>
              <a:spcBef>
                <a:spcPts val="600"/>
              </a:spcBef>
              <a:spcAft>
                <a:spcPts val="0"/>
              </a:spcAft>
              <a:buSzPts val="1200"/>
              <a:buFont typeface="Century Schoolbook"/>
              <a:buChar char="■"/>
              <a:defRPr sz="1200">
                <a:latin typeface="Century Schoolbook"/>
                <a:ea typeface="Century Schoolbook"/>
                <a:cs typeface="Century Schoolbook"/>
                <a:sym typeface="Century Schoolbook"/>
              </a:defRPr>
            </a:lvl9pPr>
          </a:lstStyle>
          <a:p/>
        </p:txBody>
      </p:sp>
      <p:sp>
        <p:nvSpPr>
          <p:cNvPr id="348" name="Google Shape;348;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70"/>
          <p:cNvSpPr/>
          <p:nvPr/>
        </p:nvSpPr>
        <p:spPr>
          <a:xfrm>
            <a:off x="228300" y="35825"/>
            <a:ext cx="159600" cy="572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0" name="Shape 350"/>
        <p:cNvGrpSpPr/>
        <p:nvPr/>
      </p:nvGrpSpPr>
      <p:grpSpPr>
        <a:xfrm>
          <a:off x="0" y="0"/>
          <a:ext cx="0" cy="0"/>
          <a:chOff x="0" y="0"/>
          <a:chExt cx="0" cy="0"/>
        </a:xfrm>
      </p:grpSpPr>
      <p:sp>
        <p:nvSpPr>
          <p:cNvPr id="351" name="Google Shape;35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2" name="Google Shape;352;p71"/>
          <p:cNvSpPr/>
          <p:nvPr/>
        </p:nvSpPr>
        <p:spPr>
          <a:xfrm>
            <a:off x="228300" y="112025"/>
            <a:ext cx="159600" cy="572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1"/>
          <p:cNvSpPr txBox="1"/>
          <p:nvPr>
            <p:ph type="title"/>
          </p:nvPr>
        </p:nvSpPr>
        <p:spPr>
          <a:xfrm>
            <a:off x="563825" y="111560"/>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Century Schoolbook"/>
              <a:buNone/>
              <a:defRPr>
                <a:latin typeface="Century Schoolbook"/>
                <a:ea typeface="Century Schoolbook"/>
                <a:cs typeface="Century Schoolbook"/>
                <a:sym typeface="Century Schoolbook"/>
              </a:defRPr>
            </a:lvl1pPr>
            <a:lvl2pPr lvl="1" rtl="0">
              <a:spcBef>
                <a:spcPts val="0"/>
              </a:spcBef>
              <a:spcAft>
                <a:spcPts val="0"/>
              </a:spcAft>
              <a:buSzPts val="2800"/>
              <a:buFont typeface="Century Schoolbook"/>
              <a:buNone/>
              <a:defRPr>
                <a:latin typeface="Century Schoolbook"/>
                <a:ea typeface="Century Schoolbook"/>
                <a:cs typeface="Century Schoolbook"/>
                <a:sym typeface="Century Schoolbook"/>
              </a:defRPr>
            </a:lvl2pPr>
            <a:lvl3pPr lvl="2" rtl="0">
              <a:spcBef>
                <a:spcPts val="0"/>
              </a:spcBef>
              <a:spcAft>
                <a:spcPts val="0"/>
              </a:spcAft>
              <a:buSzPts val="2800"/>
              <a:buFont typeface="Century Schoolbook"/>
              <a:buNone/>
              <a:defRPr>
                <a:latin typeface="Century Schoolbook"/>
                <a:ea typeface="Century Schoolbook"/>
                <a:cs typeface="Century Schoolbook"/>
                <a:sym typeface="Century Schoolbook"/>
              </a:defRPr>
            </a:lvl3pPr>
            <a:lvl4pPr lvl="3" rtl="0">
              <a:spcBef>
                <a:spcPts val="0"/>
              </a:spcBef>
              <a:spcAft>
                <a:spcPts val="0"/>
              </a:spcAft>
              <a:buSzPts val="2800"/>
              <a:buFont typeface="Century Schoolbook"/>
              <a:buNone/>
              <a:defRPr>
                <a:latin typeface="Century Schoolbook"/>
                <a:ea typeface="Century Schoolbook"/>
                <a:cs typeface="Century Schoolbook"/>
                <a:sym typeface="Century Schoolbook"/>
              </a:defRPr>
            </a:lvl4pPr>
            <a:lvl5pPr lvl="4" rtl="0">
              <a:spcBef>
                <a:spcPts val="0"/>
              </a:spcBef>
              <a:spcAft>
                <a:spcPts val="0"/>
              </a:spcAft>
              <a:buSzPts val="2800"/>
              <a:buFont typeface="Century Schoolbook"/>
              <a:buNone/>
              <a:defRPr>
                <a:latin typeface="Century Schoolbook"/>
                <a:ea typeface="Century Schoolbook"/>
                <a:cs typeface="Century Schoolbook"/>
                <a:sym typeface="Century Schoolbook"/>
              </a:defRPr>
            </a:lvl5pPr>
            <a:lvl6pPr lvl="5" rtl="0">
              <a:spcBef>
                <a:spcPts val="0"/>
              </a:spcBef>
              <a:spcAft>
                <a:spcPts val="0"/>
              </a:spcAft>
              <a:buSzPts val="2800"/>
              <a:buFont typeface="Century Schoolbook"/>
              <a:buNone/>
              <a:defRPr>
                <a:latin typeface="Century Schoolbook"/>
                <a:ea typeface="Century Schoolbook"/>
                <a:cs typeface="Century Schoolbook"/>
                <a:sym typeface="Century Schoolbook"/>
              </a:defRPr>
            </a:lvl6pPr>
            <a:lvl7pPr lvl="6" rtl="0">
              <a:spcBef>
                <a:spcPts val="0"/>
              </a:spcBef>
              <a:spcAft>
                <a:spcPts val="0"/>
              </a:spcAft>
              <a:buSzPts val="2800"/>
              <a:buFont typeface="Century Schoolbook"/>
              <a:buNone/>
              <a:defRPr>
                <a:latin typeface="Century Schoolbook"/>
                <a:ea typeface="Century Schoolbook"/>
                <a:cs typeface="Century Schoolbook"/>
                <a:sym typeface="Century Schoolbook"/>
              </a:defRPr>
            </a:lvl7pPr>
            <a:lvl8pPr lvl="7" rtl="0">
              <a:spcBef>
                <a:spcPts val="0"/>
              </a:spcBef>
              <a:spcAft>
                <a:spcPts val="0"/>
              </a:spcAft>
              <a:buSzPts val="2800"/>
              <a:buFont typeface="Century Schoolbook"/>
              <a:buNone/>
              <a:defRPr>
                <a:latin typeface="Century Schoolbook"/>
                <a:ea typeface="Century Schoolbook"/>
                <a:cs typeface="Century Schoolbook"/>
                <a:sym typeface="Century Schoolbook"/>
              </a:defRPr>
            </a:lvl8pPr>
            <a:lvl9pPr lvl="8" rtl="0">
              <a:spcBef>
                <a:spcPts val="0"/>
              </a:spcBef>
              <a:spcAft>
                <a:spcPts val="0"/>
              </a:spcAft>
              <a:buSzPts val="2800"/>
              <a:buFont typeface="Century Schoolbook"/>
              <a:buNone/>
              <a:defRPr>
                <a:latin typeface="Century Schoolbook"/>
                <a:ea typeface="Century Schoolbook"/>
                <a:cs typeface="Century Schoolbook"/>
                <a:sym typeface="Century Schoolbook"/>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
    <p:spTree>
      <p:nvGrpSpPr>
        <p:cNvPr id="354" name="Shape 354"/>
        <p:cNvGrpSpPr/>
        <p:nvPr/>
      </p:nvGrpSpPr>
      <p:grpSpPr>
        <a:xfrm>
          <a:off x="0" y="0"/>
          <a:ext cx="0" cy="0"/>
          <a:chOff x="0" y="0"/>
          <a:chExt cx="0" cy="0"/>
        </a:xfrm>
      </p:grpSpPr>
      <p:sp>
        <p:nvSpPr>
          <p:cNvPr id="355" name="Google Shape;355;p72"/>
          <p:cNvSpPr txBox="1"/>
          <p:nvPr>
            <p:ph idx="12" type="sldNum"/>
          </p:nvPr>
        </p:nvSpPr>
        <p:spPr>
          <a:xfrm>
            <a:off x="4455914" y="4902398"/>
            <a:ext cx="223200" cy="1809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10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solidFill>
                <a:schemeClr val="dk2"/>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theme" Target="../theme/theme5.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11" Type="http://schemas.openxmlformats.org/officeDocument/2006/relationships/theme" Target="../theme/theme3.xml"/><Relationship Id="rId10" Type="http://schemas.openxmlformats.org/officeDocument/2006/relationships/slideLayout" Target="../slideLayouts/slideLayout35.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10" Type="http://schemas.openxmlformats.org/officeDocument/2006/relationships/theme" Target="../theme/theme2.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theme" Target="../theme/theme6.xml"/><Relationship Id="rId10" Type="http://schemas.openxmlformats.org/officeDocument/2006/relationships/slideLayout" Target="../slideLayouts/slideLayout54.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2" Type="http://schemas.openxmlformats.org/officeDocument/2006/relationships/theme" Target="../theme/theme8.xml"/><Relationship Id="rId9" Type="http://schemas.openxmlformats.org/officeDocument/2006/relationships/slideLayout" Target="../slideLayouts/slideLayout6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3100" lIns="93100" spcFirstLastPara="1" rIns="93100" wrap="square" tIns="93100"/>
          <a:lstStyle>
            <a:lvl1pPr lvl="0" rtl="0">
              <a:spcBef>
                <a:spcPts val="0"/>
              </a:spcBef>
              <a:spcAft>
                <a:spcPts val="0"/>
              </a:spcAft>
              <a:buClr>
                <a:schemeClr val="dk1"/>
              </a:buClr>
              <a:buSzPts val="3700"/>
              <a:buNone/>
              <a:defRPr b="1" sz="3700">
                <a:solidFill>
                  <a:schemeClr val="dk1"/>
                </a:solidFill>
              </a:defRPr>
            </a:lvl1pPr>
            <a:lvl2pPr lvl="1" rtl="0">
              <a:spcBef>
                <a:spcPts val="0"/>
              </a:spcBef>
              <a:spcAft>
                <a:spcPts val="0"/>
              </a:spcAft>
              <a:buClr>
                <a:schemeClr val="dk1"/>
              </a:buClr>
              <a:buSzPts val="3700"/>
              <a:buNone/>
              <a:defRPr b="1" sz="3700">
                <a:solidFill>
                  <a:schemeClr val="dk1"/>
                </a:solidFill>
              </a:defRPr>
            </a:lvl2pPr>
            <a:lvl3pPr lvl="2" rtl="0">
              <a:spcBef>
                <a:spcPts val="0"/>
              </a:spcBef>
              <a:spcAft>
                <a:spcPts val="0"/>
              </a:spcAft>
              <a:buClr>
                <a:schemeClr val="dk1"/>
              </a:buClr>
              <a:buSzPts val="3700"/>
              <a:buNone/>
              <a:defRPr b="1" sz="3700">
                <a:solidFill>
                  <a:schemeClr val="dk1"/>
                </a:solidFill>
              </a:defRPr>
            </a:lvl3pPr>
            <a:lvl4pPr lvl="3" rtl="0">
              <a:spcBef>
                <a:spcPts val="0"/>
              </a:spcBef>
              <a:spcAft>
                <a:spcPts val="0"/>
              </a:spcAft>
              <a:buClr>
                <a:schemeClr val="dk1"/>
              </a:buClr>
              <a:buSzPts val="3700"/>
              <a:buNone/>
              <a:defRPr b="1" sz="3700">
                <a:solidFill>
                  <a:schemeClr val="dk1"/>
                </a:solidFill>
              </a:defRPr>
            </a:lvl4pPr>
            <a:lvl5pPr lvl="4" rtl="0">
              <a:spcBef>
                <a:spcPts val="0"/>
              </a:spcBef>
              <a:spcAft>
                <a:spcPts val="0"/>
              </a:spcAft>
              <a:buClr>
                <a:schemeClr val="dk1"/>
              </a:buClr>
              <a:buSzPts val="3700"/>
              <a:buNone/>
              <a:defRPr b="1" sz="3700">
                <a:solidFill>
                  <a:schemeClr val="dk1"/>
                </a:solidFill>
              </a:defRPr>
            </a:lvl5pPr>
            <a:lvl6pPr lvl="5" rtl="0">
              <a:spcBef>
                <a:spcPts val="0"/>
              </a:spcBef>
              <a:spcAft>
                <a:spcPts val="0"/>
              </a:spcAft>
              <a:buClr>
                <a:schemeClr val="dk1"/>
              </a:buClr>
              <a:buSzPts val="3700"/>
              <a:buNone/>
              <a:defRPr b="1" sz="3700">
                <a:solidFill>
                  <a:schemeClr val="dk1"/>
                </a:solidFill>
              </a:defRPr>
            </a:lvl6pPr>
            <a:lvl7pPr lvl="6" rtl="0">
              <a:spcBef>
                <a:spcPts val="0"/>
              </a:spcBef>
              <a:spcAft>
                <a:spcPts val="0"/>
              </a:spcAft>
              <a:buClr>
                <a:schemeClr val="dk1"/>
              </a:buClr>
              <a:buSzPts val="3700"/>
              <a:buNone/>
              <a:defRPr b="1" sz="3700">
                <a:solidFill>
                  <a:schemeClr val="dk1"/>
                </a:solidFill>
              </a:defRPr>
            </a:lvl7pPr>
            <a:lvl8pPr lvl="7" rtl="0">
              <a:spcBef>
                <a:spcPts val="0"/>
              </a:spcBef>
              <a:spcAft>
                <a:spcPts val="0"/>
              </a:spcAft>
              <a:buClr>
                <a:schemeClr val="dk1"/>
              </a:buClr>
              <a:buSzPts val="3700"/>
              <a:buNone/>
              <a:defRPr b="1" sz="3700">
                <a:solidFill>
                  <a:schemeClr val="dk1"/>
                </a:solidFill>
              </a:defRPr>
            </a:lvl8pPr>
            <a:lvl9pPr lvl="8" rtl="0">
              <a:spcBef>
                <a:spcPts val="0"/>
              </a:spcBef>
              <a:spcAft>
                <a:spcPts val="0"/>
              </a:spcAft>
              <a:buClr>
                <a:schemeClr val="dk1"/>
              </a:buClr>
              <a:buSzPts val="3700"/>
              <a:buNone/>
              <a:defRPr b="1" sz="37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3100" lIns="93100" spcFirstLastPara="1" rIns="93100" wrap="square" tIns="93100"/>
          <a:lstStyle>
            <a:lvl1pPr indent="-425450" lvl="0" marL="457200" rtl="0">
              <a:spcBef>
                <a:spcPts val="600"/>
              </a:spcBef>
              <a:spcAft>
                <a:spcPts val="0"/>
              </a:spcAft>
              <a:buClr>
                <a:schemeClr val="dk1"/>
              </a:buClr>
              <a:buSzPts val="3100"/>
              <a:buChar char="●"/>
              <a:defRPr sz="31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57200" y="205978"/>
            <a:ext cx="8229600" cy="857400"/>
          </a:xfrm>
          <a:prstGeom prst="rect">
            <a:avLst/>
          </a:prstGeom>
          <a:noFill/>
          <a:ln>
            <a:noFill/>
          </a:ln>
        </p:spPr>
        <p:txBody>
          <a:bodyPr anchorCtr="0" anchor="t" bIns="93100" lIns="93100" spcFirstLastPara="1" rIns="93100" wrap="square" tIns="93100"/>
          <a:lstStyle>
            <a:lvl1pPr lvl="0" rtl="0">
              <a:spcBef>
                <a:spcPts val="0"/>
              </a:spcBef>
              <a:spcAft>
                <a:spcPts val="0"/>
              </a:spcAft>
              <a:buClr>
                <a:schemeClr val="dk1"/>
              </a:buClr>
              <a:buSzPts val="2400"/>
              <a:buNone/>
              <a:defRPr b="1" sz="2400">
                <a:solidFill>
                  <a:schemeClr val="dk1"/>
                </a:solidFill>
              </a:defRPr>
            </a:lvl1pPr>
            <a:lvl2pPr lvl="1" rtl="0">
              <a:spcBef>
                <a:spcPts val="0"/>
              </a:spcBef>
              <a:spcAft>
                <a:spcPts val="0"/>
              </a:spcAft>
              <a:buClr>
                <a:schemeClr val="dk1"/>
              </a:buClr>
              <a:buSzPts val="3700"/>
              <a:buNone/>
              <a:defRPr b="1" sz="3700">
                <a:solidFill>
                  <a:schemeClr val="dk1"/>
                </a:solidFill>
              </a:defRPr>
            </a:lvl2pPr>
            <a:lvl3pPr lvl="2" rtl="0">
              <a:spcBef>
                <a:spcPts val="0"/>
              </a:spcBef>
              <a:spcAft>
                <a:spcPts val="0"/>
              </a:spcAft>
              <a:buClr>
                <a:schemeClr val="dk1"/>
              </a:buClr>
              <a:buSzPts val="3700"/>
              <a:buNone/>
              <a:defRPr b="1" sz="3700">
                <a:solidFill>
                  <a:schemeClr val="dk1"/>
                </a:solidFill>
              </a:defRPr>
            </a:lvl3pPr>
            <a:lvl4pPr lvl="3" rtl="0">
              <a:spcBef>
                <a:spcPts val="0"/>
              </a:spcBef>
              <a:spcAft>
                <a:spcPts val="0"/>
              </a:spcAft>
              <a:buClr>
                <a:schemeClr val="dk1"/>
              </a:buClr>
              <a:buSzPts val="3700"/>
              <a:buNone/>
              <a:defRPr b="1" sz="3700">
                <a:solidFill>
                  <a:schemeClr val="dk1"/>
                </a:solidFill>
              </a:defRPr>
            </a:lvl4pPr>
            <a:lvl5pPr lvl="4" rtl="0">
              <a:spcBef>
                <a:spcPts val="0"/>
              </a:spcBef>
              <a:spcAft>
                <a:spcPts val="0"/>
              </a:spcAft>
              <a:buClr>
                <a:schemeClr val="dk1"/>
              </a:buClr>
              <a:buSzPts val="3700"/>
              <a:buNone/>
              <a:defRPr b="1" sz="3700">
                <a:solidFill>
                  <a:schemeClr val="dk1"/>
                </a:solidFill>
              </a:defRPr>
            </a:lvl5pPr>
            <a:lvl6pPr lvl="5" rtl="0">
              <a:spcBef>
                <a:spcPts val="0"/>
              </a:spcBef>
              <a:spcAft>
                <a:spcPts val="0"/>
              </a:spcAft>
              <a:buClr>
                <a:schemeClr val="dk1"/>
              </a:buClr>
              <a:buSzPts val="3700"/>
              <a:buNone/>
              <a:defRPr b="1" sz="3700">
                <a:solidFill>
                  <a:schemeClr val="dk1"/>
                </a:solidFill>
              </a:defRPr>
            </a:lvl6pPr>
            <a:lvl7pPr lvl="6" rtl="0">
              <a:spcBef>
                <a:spcPts val="0"/>
              </a:spcBef>
              <a:spcAft>
                <a:spcPts val="0"/>
              </a:spcAft>
              <a:buClr>
                <a:schemeClr val="dk1"/>
              </a:buClr>
              <a:buSzPts val="3700"/>
              <a:buNone/>
              <a:defRPr b="1" sz="3700">
                <a:solidFill>
                  <a:schemeClr val="dk1"/>
                </a:solidFill>
              </a:defRPr>
            </a:lvl7pPr>
            <a:lvl8pPr lvl="7" rtl="0">
              <a:spcBef>
                <a:spcPts val="0"/>
              </a:spcBef>
              <a:spcAft>
                <a:spcPts val="0"/>
              </a:spcAft>
              <a:buClr>
                <a:schemeClr val="dk1"/>
              </a:buClr>
              <a:buSzPts val="3700"/>
              <a:buNone/>
              <a:defRPr b="1" sz="3700">
                <a:solidFill>
                  <a:schemeClr val="dk1"/>
                </a:solidFill>
              </a:defRPr>
            </a:lvl8pPr>
            <a:lvl9pPr lvl="8" rtl="0">
              <a:spcBef>
                <a:spcPts val="0"/>
              </a:spcBef>
              <a:spcAft>
                <a:spcPts val="0"/>
              </a:spcAft>
              <a:buClr>
                <a:schemeClr val="dk1"/>
              </a:buClr>
              <a:buSzPts val="3700"/>
              <a:buNone/>
              <a:defRPr b="1" sz="3700">
                <a:solidFill>
                  <a:schemeClr val="dk1"/>
                </a:solidFill>
              </a:defRPr>
            </a:lvl9pPr>
          </a:lstStyle>
          <a:p/>
        </p:txBody>
      </p:sp>
      <p:sp>
        <p:nvSpPr>
          <p:cNvPr id="83" name="Google Shape;83;p20"/>
          <p:cNvSpPr txBox="1"/>
          <p:nvPr>
            <p:ph idx="1" type="body"/>
          </p:nvPr>
        </p:nvSpPr>
        <p:spPr>
          <a:xfrm>
            <a:off x="457200" y="1200150"/>
            <a:ext cx="8229600" cy="3725700"/>
          </a:xfrm>
          <a:prstGeom prst="rect">
            <a:avLst/>
          </a:prstGeom>
          <a:noFill/>
          <a:ln>
            <a:noFill/>
          </a:ln>
        </p:spPr>
        <p:txBody>
          <a:bodyPr anchorCtr="0" anchor="t" bIns="93100" lIns="93100" spcFirstLastPara="1" rIns="93100" wrap="square" tIns="93100"/>
          <a:lstStyle>
            <a:lvl1pPr indent="-381000" lvl="0" marL="457200" rtl="0">
              <a:spcBef>
                <a:spcPts val="600"/>
              </a:spcBef>
              <a:spcAft>
                <a:spcPts val="0"/>
              </a:spcAft>
              <a:buClr>
                <a:schemeClr val="dk1"/>
              </a:buClr>
              <a:buSzPts val="2400"/>
              <a:buChar char="●"/>
              <a:defRPr sz="2400">
                <a:solidFill>
                  <a:schemeClr val="dk1"/>
                </a:solidFill>
              </a:defRPr>
            </a:lvl1pPr>
            <a:lvl2pPr indent="-368300" lvl="1" marL="914400" rtl="0">
              <a:spcBef>
                <a:spcPts val="0"/>
              </a:spcBef>
              <a:spcAft>
                <a:spcPts val="0"/>
              </a:spcAft>
              <a:buClr>
                <a:schemeClr val="dk1"/>
              </a:buClr>
              <a:buSzPts val="2200"/>
              <a:buChar char="○"/>
              <a:defRPr sz="2200">
                <a:solidFill>
                  <a:schemeClr val="dk1"/>
                </a:solidFill>
              </a:defRPr>
            </a:lvl2pPr>
            <a:lvl3pPr indent="-355600" lvl="2" marL="1371600" rtl="0">
              <a:spcBef>
                <a:spcPts val="0"/>
              </a:spcBef>
              <a:spcAft>
                <a:spcPts val="0"/>
              </a:spcAft>
              <a:buClr>
                <a:schemeClr val="dk1"/>
              </a:buClr>
              <a:buSzPts val="2000"/>
              <a:buChar char="■"/>
              <a:defRPr sz="20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4" name="Google Shape;84;p2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23" name="Shape 123"/>
        <p:cNvGrpSpPr/>
        <p:nvPr/>
      </p:nvGrpSpPr>
      <p:grpSpPr>
        <a:xfrm>
          <a:off x="0" y="0"/>
          <a:ext cx="0" cy="0"/>
          <a:chOff x="0" y="0"/>
          <a:chExt cx="0" cy="0"/>
        </a:xfrm>
      </p:grpSpPr>
      <p:sp>
        <p:nvSpPr>
          <p:cNvPr id="124" name="Google Shape;12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5" name="Google Shape;125;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26" name="Google Shape;12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6" name="Shape 176"/>
        <p:cNvGrpSpPr/>
        <p:nvPr/>
      </p:nvGrpSpPr>
      <p:grpSpPr>
        <a:xfrm>
          <a:off x="0" y="0"/>
          <a:ext cx="0" cy="0"/>
          <a:chOff x="0" y="0"/>
          <a:chExt cx="0" cy="0"/>
        </a:xfrm>
      </p:grpSpPr>
      <p:sp>
        <p:nvSpPr>
          <p:cNvPr id="177" name="Google Shape;177;p40"/>
          <p:cNvSpPr txBox="1"/>
          <p:nvPr>
            <p:ph type="title"/>
          </p:nvPr>
        </p:nvSpPr>
        <p:spPr>
          <a:xfrm>
            <a:off x="311700" y="-12175"/>
            <a:ext cx="8520600" cy="572700"/>
          </a:xfrm>
          <a:prstGeom prst="rect">
            <a:avLst/>
          </a:prstGeom>
          <a:noFill/>
          <a:ln>
            <a:noFill/>
          </a:ln>
        </p:spPr>
        <p:txBody>
          <a:bodyPr anchorCtr="0" anchor="t" bIns="93100" lIns="93100" spcFirstLastPara="1" rIns="93100" wrap="square" tIns="93100"/>
          <a:lstStyle>
            <a:lvl1pPr lvl="0" rtl="0">
              <a:spcBef>
                <a:spcPts val="0"/>
              </a:spcBef>
              <a:spcAft>
                <a:spcPts val="0"/>
              </a:spcAft>
              <a:buClr>
                <a:schemeClr val="dk1"/>
              </a:buClr>
              <a:buSzPts val="2800"/>
              <a:buFont typeface="Century Schoolbook"/>
              <a:buNone/>
              <a:defRPr sz="2800">
                <a:solidFill>
                  <a:schemeClr val="dk1"/>
                </a:solidFill>
                <a:latin typeface="Century Schoolbook"/>
                <a:ea typeface="Century Schoolbook"/>
                <a:cs typeface="Century Schoolbook"/>
                <a:sym typeface="Century Schoolboo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8" name="Google Shape;178;p40"/>
          <p:cNvSpPr txBox="1"/>
          <p:nvPr>
            <p:ph idx="1" type="body"/>
          </p:nvPr>
        </p:nvSpPr>
        <p:spPr>
          <a:xfrm>
            <a:off x="311700" y="695275"/>
            <a:ext cx="8520600" cy="3416400"/>
          </a:xfrm>
          <a:prstGeom prst="rect">
            <a:avLst/>
          </a:prstGeom>
          <a:noFill/>
          <a:ln>
            <a:noFill/>
          </a:ln>
        </p:spPr>
        <p:txBody>
          <a:bodyPr anchorCtr="0" anchor="t" bIns="93100" lIns="93100" spcFirstLastPara="1" rIns="93100" wrap="square" tIns="93100"/>
          <a:lstStyle>
            <a:lvl1pPr indent="-342900" lvl="0" marL="457200" rtl="0">
              <a:lnSpc>
                <a:spcPct val="100000"/>
              </a:lnSpc>
              <a:spcBef>
                <a:spcPts val="600"/>
              </a:spcBef>
              <a:spcAft>
                <a:spcPts val="0"/>
              </a:spcAft>
              <a:buClr>
                <a:schemeClr val="dk2"/>
              </a:buClr>
              <a:buSzPts val="1800"/>
              <a:buFont typeface="Century Schoolbook"/>
              <a:buChar char="●"/>
              <a:defRPr sz="1800">
                <a:solidFill>
                  <a:schemeClr val="dk2"/>
                </a:solidFill>
                <a:latin typeface="Century Schoolbook"/>
                <a:ea typeface="Century Schoolbook"/>
                <a:cs typeface="Century Schoolbook"/>
                <a:sym typeface="Century Schoolbook"/>
              </a:defRPr>
            </a:lvl1pPr>
            <a:lvl2pPr indent="-317500" lvl="1" marL="914400" rtl="0">
              <a:lnSpc>
                <a:spcPct val="100000"/>
              </a:lnSpc>
              <a:spcBef>
                <a:spcPts val="600"/>
              </a:spcBef>
              <a:spcAft>
                <a:spcPts val="0"/>
              </a:spcAft>
              <a:buClr>
                <a:schemeClr val="dk2"/>
              </a:buClr>
              <a:buSzPts val="1400"/>
              <a:buFont typeface="Century Schoolbook"/>
              <a:buChar char="○"/>
              <a:defRPr sz="1400">
                <a:solidFill>
                  <a:schemeClr val="dk2"/>
                </a:solidFill>
                <a:latin typeface="Century Schoolbook"/>
                <a:ea typeface="Century Schoolbook"/>
                <a:cs typeface="Century Schoolbook"/>
                <a:sym typeface="Century Schoolbook"/>
              </a:defRPr>
            </a:lvl2pPr>
            <a:lvl3pPr indent="-317500" lvl="2" marL="1371600" rtl="0">
              <a:lnSpc>
                <a:spcPct val="100000"/>
              </a:lnSpc>
              <a:spcBef>
                <a:spcPts val="600"/>
              </a:spcBef>
              <a:spcAft>
                <a:spcPts val="0"/>
              </a:spcAft>
              <a:buClr>
                <a:schemeClr val="dk2"/>
              </a:buClr>
              <a:buSzPts val="1400"/>
              <a:buFont typeface="Century Schoolbook"/>
              <a:buChar char="■"/>
              <a:defRPr sz="1400">
                <a:solidFill>
                  <a:schemeClr val="dk2"/>
                </a:solidFill>
                <a:latin typeface="Century Schoolbook"/>
                <a:ea typeface="Century Schoolbook"/>
                <a:cs typeface="Century Schoolbook"/>
                <a:sym typeface="Century Schoolbook"/>
              </a:defRPr>
            </a:lvl3pPr>
            <a:lvl4pPr indent="-317500" lvl="3" marL="1828800" rtl="0">
              <a:lnSpc>
                <a:spcPct val="100000"/>
              </a:lnSpc>
              <a:spcBef>
                <a:spcPts val="600"/>
              </a:spcBef>
              <a:spcAft>
                <a:spcPts val="0"/>
              </a:spcAft>
              <a:buClr>
                <a:schemeClr val="dk2"/>
              </a:buClr>
              <a:buSzPts val="1400"/>
              <a:buFont typeface="Century Schoolbook"/>
              <a:buChar char="●"/>
              <a:defRPr sz="1400">
                <a:solidFill>
                  <a:schemeClr val="dk2"/>
                </a:solidFill>
                <a:latin typeface="Century Schoolbook"/>
                <a:ea typeface="Century Schoolbook"/>
                <a:cs typeface="Century Schoolbook"/>
                <a:sym typeface="Century Schoolbook"/>
              </a:defRPr>
            </a:lvl4pPr>
            <a:lvl5pPr indent="-317500" lvl="4" marL="2286000" rtl="0">
              <a:lnSpc>
                <a:spcPct val="100000"/>
              </a:lnSpc>
              <a:spcBef>
                <a:spcPts val="600"/>
              </a:spcBef>
              <a:spcAft>
                <a:spcPts val="0"/>
              </a:spcAft>
              <a:buClr>
                <a:schemeClr val="dk2"/>
              </a:buClr>
              <a:buSzPts val="1400"/>
              <a:buFont typeface="Century Schoolbook"/>
              <a:buChar char="○"/>
              <a:defRPr sz="1400">
                <a:solidFill>
                  <a:schemeClr val="dk2"/>
                </a:solidFill>
                <a:latin typeface="Century Schoolbook"/>
                <a:ea typeface="Century Schoolbook"/>
                <a:cs typeface="Century Schoolbook"/>
                <a:sym typeface="Century Schoolbook"/>
              </a:defRPr>
            </a:lvl5pPr>
            <a:lvl6pPr indent="-317500" lvl="5" marL="2743200" rtl="0">
              <a:lnSpc>
                <a:spcPct val="100000"/>
              </a:lnSpc>
              <a:spcBef>
                <a:spcPts val="600"/>
              </a:spcBef>
              <a:spcAft>
                <a:spcPts val="0"/>
              </a:spcAft>
              <a:buClr>
                <a:schemeClr val="dk2"/>
              </a:buClr>
              <a:buSzPts val="1400"/>
              <a:buFont typeface="Century Schoolbook"/>
              <a:buChar char="■"/>
              <a:defRPr sz="1400">
                <a:solidFill>
                  <a:schemeClr val="dk2"/>
                </a:solidFill>
                <a:latin typeface="Century Schoolbook"/>
                <a:ea typeface="Century Schoolbook"/>
                <a:cs typeface="Century Schoolbook"/>
                <a:sym typeface="Century Schoolbook"/>
              </a:defRPr>
            </a:lvl6pPr>
            <a:lvl7pPr indent="-317500" lvl="6" marL="3200400" rtl="0">
              <a:lnSpc>
                <a:spcPct val="100000"/>
              </a:lnSpc>
              <a:spcBef>
                <a:spcPts val="600"/>
              </a:spcBef>
              <a:spcAft>
                <a:spcPts val="0"/>
              </a:spcAft>
              <a:buClr>
                <a:schemeClr val="dk2"/>
              </a:buClr>
              <a:buSzPts val="1400"/>
              <a:buFont typeface="Century Schoolbook"/>
              <a:buChar char="●"/>
              <a:defRPr sz="1400">
                <a:solidFill>
                  <a:schemeClr val="dk2"/>
                </a:solidFill>
                <a:latin typeface="Century Schoolbook"/>
                <a:ea typeface="Century Schoolbook"/>
                <a:cs typeface="Century Schoolbook"/>
                <a:sym typeface="Century Schoolbook"/>
              </a:defRPr>
            </a:lvl7pPr>
            <a:lvl8pPr indent="-317500" lvl="7" marL="3657600" rtl="0">
              <a:lnSpc>
                <a:spcPct val="100000"/>
              </a:lnSpc>
              <a:spcBef>
                <a:spcPts val="600"/>
              </a:spcBef>
              <a:spcAft>
                <a:spcPts val="0"/>
              </a:spcAft>
              <a:buClr>
                <a:schemeClr val="dk2"/>
              </a:buClr>
              <a:buSzPts val="1400"/>
              <a:buFont typeface="Century Schoolbook"/>
              <a:buChar char="○"/>
              <a:defRPr sz="1400">
                <a:solidFill>
                  <a:schemeClr val="dk2"/>
                </a:solidFill>
                <a:latin typeface="Century Schoolbook"/>
                <a:ea typeface="Century Schoolbook"/>
                <a:cs typeface="Century Schoolbook"/>
                <a:sym typeface="Century Schoolbook"/>
              </a:defRPr>
            </a:lvl8pPr>
            <a:lvl9pPr indent="-317500" lvl="8" marL="4114800" rtl="0">
              <a:lnSpc>
                <a:spcPct val="100000"/>
              </a:lnSpc>
              <a:spcBef>
                <a:spcPts val="600"/>
              </a:spcBef>
              <a:spcAft>
                <a:spcPts val="0"/>
              </a:spcAft>
              <a:buClr>
                <a:schemeClr val="dk2"/>
              </a:buClr>
              <a:buSzPts val="1400"/>
              <a:buFont typeface="Century Schoolbook"/>
              <a:buChar char="■"/>
              <a:defRPr sz="1400">
                <a:solidFill>
                  <a:schemeClr val="dk2"/>
                </a:solidFill>
                <a:latin typeface="Century Schoolbook"/>
                <a:ea typeface="Century Schoolbook"/>
                <a:cs typeface="Century Schoolbook"/>
                <a:sym typeface="Century Schoolbook"/>
              </a:defRPr>
            </a:lvl9pPr>
          </a:lstStyle>
          <a:p/>
        </p:txBody>
      </p:sp>
      <p:sp>
        <p:nvSpPr>
          <p:cNvPr id="179" name="Google Shape;179;p40"/>
          <p:cNvSpPr txBox="1"/>
          <p:nvPr>
            <p:ph idx="12" type="sldNum"/>
          </p:nvPr>
        </p:nvSpPr>
        <p:spPr>
          <a:xfrm>
            <a:off x="8472458" y="4663217"/>
            <a:ext cx="548700" cy="393600"/>
          </a:xfrm>
          <a:prstGeom prst="rect">
            <a:avLst/>
          </a:prstGeom>
          <a:noFill/>
          <a:ln>
            <a:noFill/>
          </a:ln>
        </p:spPr>
        <p:txBody>
          <a:bodyPr anchorCtr="0" anchor="ctr" bIns="93100" lIns="93100" spcFirstLastPara="1" rIns="93100" wrap="square" tIns="93100">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2" name="Shape 232"/>
        <p:cNvGrpSpPr/>
        <p:nvPr/>
      </p:nvGrpSpPr>
      <p:grpSpPr>
        <a:xfrm>
          <a:off x="0" y="0"/>
          <a:ext cx="0" cy="0"/>
          <a:chOff x="0" y="0"/>
          <a:chExt cx="0" cy="0"/>
        </a:xfrm>
      </p:grpSpPr>
      <p:sp>
        <p:nvSpPr>
          <p:cNvPr id="233" name="Google Shape;233;p50"/>
          <p:cNvSpPr txBox="1"/>
          <p:nvPr>
            <p:ph idx="1" type="body"/>
          </p:nvPr>
        </p:nvSpPr>
        <p:spPr>
          <a:xfrm>
            <a:off x="311699" y="847675"/>
            <a:ext cx="8520600" cy="34164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Clr>
                <a:srgbClr val="FF9900"/>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1pPr>
            <a:lvl2pPr indent="-317500" lvl="1" marL="914400" marR="0" rtl="0" algn="l">
              <a:lnSpc>
                <a:spcPct val="100000"/>
              </a:lnSpc>
              <a:spcBef>
                <a:spcPts val="600"/>
              </a:spcBef>
              <a:spcAft>
                <a:spcPts val="0"/>
              </a:spcAft>
              <a:buClr>
                <a:srgbClr val="FF9900"/>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2pPr>
            <a:lvl3pPr indent="-317500" lvl="2" marL="1371600" marR="0" rtl="0" algn="l">
              <a:lnSpc>
                <a:spcPct val="100000"/>
              </a:lnSpc>
              <a:spcBef>
                <a:spcPts val="600"/>
              </a:spcBef>
              <a:spcAft>
                <a:spcPts val="0"/>
              </a:spcAft>
              <a:buClr>
                <a:srgbClr val="FF9900"/>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3pPr>
            <a:lvl4pPr indent="-317500" lvl="3" marL="1828800" marR="0" rtl="0" algn="l">
              <a:lnSpc>
                <a:spcPct val="100000"/>
              </a:lnSpc>
              <a:spcBef>
                <a:spcPts val="600"/>
              </a:spcBef>
              <a:spcAft>
                <a:spcPts val="0"/>
              </a:spcAft>
              <a:buClr>
                <a:srgbClr val="FF9900"/>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4pPr>
            <a:lvl5pPr indent="-317500" lvl="4" marL="2286000" marR="0" rtl="0" algn="l">
              <a:lnSpc>
                <a:spcPct val="100000"/>
              </a:lnSpc>
              <a:spcBef>
                <a:spcPts val="600"/>
              </a:spcBef>
              <a:spcAft>
                <a:spcPts val="0"/>
              </a:spcAft>
              <a:buClr>
                <a:srgbClr val="FF9900"/>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5pPr>
            <a:lvl6pPr indent="-317500" lvl="5" marL="2743200" marR="0" rtl="0" algn="l">
              <a:lnSpc>
                <a:spcPct val="100000"/>
              </a:lnSpc>
              <a:spcBef>
                <a:spcPts val="600"/>
              </a:spcBef>
              <a:spcAft>
                <a:spcPts val="0"/>
              </a:spcAft>
              <a:buClr>
                <a:srgbClr val="FF9900"/>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6pPr>
            <a:lvl7pPr indent="-317500" lvl="6" marL="3200400" marR="0" rtl="0" algn="l">
              <a:lnSpc>
                <a:spcPct val="100000"/>
              </a:lnSpc>
              <a:spcBef>
                <a:spcPts val="600"/>
              </a:spcBef>
              <a:spcAft>
                <a:spcPts val="0"/>
              </a:spcAft>
              <a:buClr>
                <a:srgbClr val="FF9900"/>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7pPr>
            <a:lvl8pPr indent="-317500" lvl="7" marL="3657600" marR="0" rtl="0" algn="l">
              <a:lnSpc>
                <a:spcPct val="100000"/>
              </a:lnSpc>
              <a:spcBef>
                <a:spcPts val="600"/>
              </a:spcBef>
              <a:spcAft>
                <a:spcPts val="0"/>
              </a:spcAft>
              <a:buClr>
                <a:srgbClr val="FF9900"/>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8pPr>
            <a:lvl9pPr indent="-317500" lvl="8" marL="4114800" marR="0" rtl="0" algn="l">
              <a:lnSpc>
                <a:spcPct val="100000"/>
              </a:lnSpc>
              <a:spcBef>
                <a:spcPts val="600"/>
              </a:spcBef>
              <a:spcAft>
                <a:spcPts val="0"/>
              </a:spcAft>
              <a:buClr>
                <a:srgbClr val="FF9900"/>
              </a:buClr>
              <a:buSzPts val="1400"/>
              <a:buFont typeface="Century Schoolbook"/>
              <a:buChar char="■"/>
              <a:defRPr b="0" i="0" sz="1800" u="none" cap="none" strike="noStrike">
                <a:solidFill>
                  <a:srgbClr val="585858"/>
                </a:solidFill>
                <a:latin typeface="Century Schoolbook"/>
                <a:ea typeface="Century Schoolbook"/>
                <a:cs typeface="Century Schoolbook"/>
                <a:sym typeface="Century Schoolbook"/>
              </a:defRPr>
            </a:lvl9pPr>
          </a:lstStyle>
          <a:p/>
        </p:txBody>
      </p:sp>
      <p:sp>
        <p:nvSpPr>
          <p:cNvPr id="234" name="Google Shape;234;p50"/>
          <p:cNvSpPr/>
          <p:nvPr/>
        </p:nvSpPr>
        <p:spPr>
          <a:xfrm>
            <a:off x="228300" y="168425"/>
            <a:ext cx="159600" cy="572700"/>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0"/>
          <p:cNvSpPr txBox="1"/>
          <p:nvPr>
            <p:ph type="title"/>
          </p:nvPr>
        </p:nvSpPr>
        <p:spPr>
          <a:xfrm>
            <a:off x="563824" y="1402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1pPr>
            <a:lvl2pPr indent="0" lvl="1"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1400"/>
              <a:buFont typeface="Century Schoolbook"/>
              <a:buNone/>
              <a:defRPr b="0" i="0" sz="2800" u="none" cap="none" strike="noStrike">
                <a:solidFill>
                  <a:srgbClr val="000000"/>
                </a:solidFill>
                <a:latin typeface="Century Schoolbook"/>
                <a:ea typeface="Century Schoolbook"/>
                <a:cs typeface="Century Schoolbook"/>
                <a:sym typeface="Century Schoolbook"/>
              </a:defRPr>
            </a:lvl9pPr>
          </a:lstStyle>
          <a:p/>
        </p:txBody>
      </p:sp>
      <p:sp>
        <p:nvSpPr>
          <p:cNvPr id="236" name="Google Shape;236;p5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97" name="Shape 297"/>
        <p:cNvGrpSpPr/>
        <p:nvPr/>
      </p:nvGrpSpPr>
      <p:grpSpPr>
        <a:xfrm>
          <a:off x="0" y="0"/>
          <a:ext cx="0" cy="0"/>
          <a:chOff x="0" y="0"/>
          <a:chExt cx="0" cy="0"/>
        </a:xfrm>
      </p:grpSpPr>
      <p:sp>
        <p:nvSpPr>
          <p:cNvPr id="298" name="Google Shape;29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9" name="Google Shape;299;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00" name="Google Shape;300;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www.pdb.org/pdb/explore/explore.do?structureId=1O4X"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hyperlink" Target="http://rsat.eu/" TargetMode="Externa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21.png"/><Relationship Id="rId22" Type="http://schemas.openxmlformats.org/officeDocument/2006/relationships/image" Target="../media/image35.jpg"/><Relationship Id="rId10" Type="http://schemas.openxmlformats.org/officeDocument/2006/relationships/image" Target="../media/image28.jpg"/><Relationship Id="rId21" Type="http://schemas.openxmlformats.org/officeDocument/2006/relationships/image" Target="../media/image44.jpg"/><Relationship Id="rId13" Type="http://schemas.openxmlformats.org/officeDocument/2006/relationships/image" Target="../media/image26.png"/><Relationship Id="rId24" Type="http://schemas.openxmlformats.org/officeDocument/2006/relationships/image" Target="../media/image45.png"/><Relationship Id="rId12" Type="http://schemas.openxmlformats.org/officeDocument/2006/relationships/image" Target="../media/image33.jpg"/><Relationship Id="rId23" Type="http://schemas.openxmlformats.org/officeDocument/2006/relationships/image" Target="../media/image31.jpg"/><Relationship Id="rId1" Type="http://schemas.openxmlformats.org/officeDocument/2006/relationships/slideLayout" Target="../slideLayouts/slideLayout5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42.png"/><Relationship Id="rId15" Type="http://schemas.openxmlformats.org/officeDocument/2006/relationships/image" Target="../media/image27.jpg"/><Relationship Id="rId14" Type="http://schemas.openxmlformats.org/officeDocument/2006/relationships/image" Target="../media/image38.png"/><Relationship Id="rId17" Type="http://schemas.openxmlformats.org/officeDocument/2006/relationships/image" Target="../media/image32.png"/><Relationship Id="rId16" Type="http://schemas.openxmlformats.org/officeDocument/2006/relationships/image" Target="../media/image36.png"/><Relationship Id="rId5" Type="http://schemas.openxmlformats.org/officeDocument/2006/relationships/image" Target="../media/image47.png"/><Relationship Id="rId19" Type="http://schemas.openxmlformats.org/officeDocument/2006/relationships/image" Target="../media/image30.png"/><Relationship Id="rId6" Type="http://schemas.openxmlformats.org/officeDocument/2006/relationships/image" Target="../media/image18.png"/><Relationship Id="rId18" Type="http://schemas.openxmlformats.org/officeDocument/2006/relationships/image" Target="../media/image43.png"/><Relationship Id="rId7" Type="http://schemas.openxmlformats.org/officeDocument/2006/relationships/image" Target="../media/image22.png"/><Relationship Id="rId8" Type="http://schemas.openxmlformats.org/officeDocument/2006/relationships/image" Target="../media/image25.png"/></Relationships>
</file>

<file path=ppt/slides/_rels/slide24.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44.jpg"/><Relationship Id="rId13" Type="http://schemas.openxmlformats.org/officeDocument/2006/relationships/image" Target="../media/image65.png"/><Relationship Id="rId12" Type="http://schemas.openxmlformats.org/officeDocument/2006/relationships/image" Target="../media/image56.png"/><Relationship Id="rId1" Type="http://schemas.openxmlformats.org/officeDocument/2006/relationships/slideLayout" Target="../slideLayouts/slideLayout5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49.png"/><Relationship Id="rId14" Type="http://schemas.openxmlformats.org/officeDocument/2006/relationships/image" Target="../media/image53.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35.jpg"/><Relationship Id="rId8" Type="http://schemas.openxmlformats.org/officeDocument/2006/relationships/image" Target="../media/image5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7.xml"/><Relationship Id="rId3" Type="http://schemas.openxmlformats.org/officeDocument/2006/relationships/image" Target="../media/image68.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 Id="rId3"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4.xml"/><Relationship Id="rId3" Type="http://schemas.openxmlformats.org/officeDocument/2006/relationships/image" Target="../media/image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5.xml"/><Relationship Id="rId3" Type="http://schemas.openxmlformats.org/officeDocument/2006/relationships/image" Target="../media/image86.png"/><Relationship Id="rId4"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57.png"/><Relationship Id="rId7"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92.png"/><Relationship Id="rId5"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hyperlink" Target="http://rsat.ulb.ac.be/eccb1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0.png"/><Relationship Id="rId5" Type="http://schemas.openxmlformats.org/officeDocument/2006/relationships/image" Target="../media/image23.png"/><Relationship Id="rId6"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3.xml"/><Relationship Id="rId3"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 Id="rId3"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 Id="rId3"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9.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2.xml"/><Relationship Id="rId3"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9.xml"/><Relationship Id="rId3" Type="http://schemas.openxmlformats.org/officeDocument/2006/relationships/hyperlink" Target="https://www.encodeproject.org/" TargetMode="External"/><Relationship Id="rId4" Type="http://schemas.openxmlformats.org/officeDocument/2006/relationships/hyperlink" Target="https://www.encodeproject.org/" TargetMode="External"/><Relationship Id="rId5" Type="http://schemas.openxmlformats.org/officeDocument/2006/relationships/image" Target="../media/image94.png"/><Relationship Id="rId6" Type="http://schemas.openxmlformats.org/officeDocument/2006/relationships/hyperlink" Target="https://www.encod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0.xml"/><Relationship Id="rId3" Type="http://schemas.openxmlformats.org/officeDocument/2006/relationships/image" Target="../media/image7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1.xml"/><Relationship Id="rId3" Type="http://schemas.openxmlformats.org/officeDocument/2006/relationships/image" Target="../media/image70.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 Id="rId3" Type="http://schemas.openxmlformats.org/officeDocument/2006/relationships/image" Target="../media/image8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 Id="rId3" Type="http://schemas.openxmlformats.org/officeDocument/2006/relationships/hyperlink" Target="https://sites.google.com/site/anshulkundaje/projects/id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 Id="rId3"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 Id="rId3" Type="http://schemas.openxmlformats.org/officeDocument/2006/relationships/image" Target="../media/image74.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7.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9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8.xml"/><Relationship Id="rId3"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9.xml"/><Relationship Id="rId3"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1.xml"/><Relationship Id="rId3" Type="http://schemas.openxmlformats.org/officeDocument/2006/relationships/image" Target="../media/image89.jpg"/><Relationship Id="rId4" Type="http://schemas.openxmlformats.org/officeDocument/2006/relationships/image" Target="../media/image9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3.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73"/>
          <p:cNvSpPr txBox="1"/>
          <p:nvPr>
            <p:ph type="ctrTitle"/>
          </p:nvPr>
        </p:nvSpPr>
        <p:spPr>
          <a:xfrm>
            <a:off x="311708" y="1125575"/>
            <a:ext cx="8520600" cy="2052600"/>
          </a:xfrm>
          <a:prstGeom prst="rect">
            <a:avLst/>
          </a:prstGeom>
        </p:spPr>
        <p:txBody>
          <a:bodyPr anchorCtr="0" anchor="b" bIns="93100" lIns="93100" spcFirstLastPara="1" rIns="93100" wrap="square" tIns="93100">
            <a:noAutofit/>
          </a:bodyPr>
          <a:lstStyle/>
          <a:p>
            <a:pPr indent="0" lvl="0" marL="0" rtl="0" algn="ctr">
              <a:spcBef>
                <a:spcPts val="0"/>
              </a:spcBef>
              <a:spcAft>
                <a:spcPts val="0"/>
              </a:spcAft>
              <a:buNone/>
            </a:pPr>
            <a:r>
              <a:rPr b="0" lang="en" sz="4800"/>
              <a:t>ChIP-seq </a:t>
            </a:r>
            <a:br>
              <a:rPr b="0" lang="en" sz="4800"/>
            </a:br>
            <a:r>
              <a:rPr b="0" lang="en" sz="4800"/>
              <a:t>technology and applications</a:t>
            </a:r>
            <a:endParaRPr sz="4800"/>
          </a:p>
        </p:txBody>
      </p:sp>
      <p:sp>
        <p:nvSpPr>
          <p:cNvPr id="361" name="Google Shape;361;p73"/>
          <p:cNvSpPr txBox="1"/>
          <p:nvPr>
            <p:ph idx="1" type="subTitle"/>
          </p:nvPr>
        </p:nvSpPr>
        <p:spPr>
          <a:xfrm>
            <a:off x="311700" y="3215125"/>
            <a:ext cx="8520600" cy="1539300"/>
          </a:xfrm>
          <a:prstGeom prst="rect">
            <a:avLst/>
          </a:prstGeom>
        </p:spPr>
        <p:txBody>
          <a:bodyPr anchorCtr="0" anchor="t" bIns="93100" lIns="93100" spcFirstLastPara="1" rIns="93100" wrap="square" tIns="93100">
            <a:noAutofit/>
          </a:bodyPr>
          <a:lstStyle/>
          <a:p>
            <a:pPr indent="0" lvl="0" marL="0" rtl="0" algn="ctr">
              <a:spcBef>
                <a:spcPts val="0"/>
              </a:spcBef>
              <a:spcAft>
                <a:spcPts val="0"/>
              </a:spcAft>
              <a:buClr>
                <a:schemeClr val="dk1"/>
              </a:buClr>
              <a:buSzPts val="1100"/>
              <a:buFont typeface="Arial"/>
              <a:buNone/>
            </a:pPr>
            <a:r>
              <a:rPr lang="en" sz="2600">
                <a:solidFill>
                  <a:srgbClr val="595959"/>
                </a:solidFill>
              </a:rPr>
              <a:t>D. Puthier, C. Rioualen, J. van Helden </a:t>
            </a:r>
            <a:endParaRPr sz="2600">
              <a:solidFill>
                <a:srgbClr val="595959"/>
              </a:solidFill>
            </a:endParaRPr>
          </a:p>
          <a:p>
            <a:pPr indent="0" lvl="0" marL="0" rtl="0" algn="ctr">
              <a:spcBef>
                <a:spcPts val="0"/>
              </a:spcBef>
              <a:spcAft>
                <a:spcPts val="0"/>
              </a:spcAft>
              <a:buClr>
                <a:schemeClr val="dk1"/>
              </a:buClr>
              <a:buSzPts val="1100"/>
              <a:buFont typeface="Arial"/>
              <a:buNone/>
            </a:pPr>
            <a:r>
              <a:t/>
            </a:r>
            <a:endParaRPr sz="2200">
              <a:solidFill>
                <a:srgbClr val="595959"/>
              </a:solidFill>
            </a:endParaRPr>
          </a:p>
          <a:p>
            <a:pPr indent="0" lvl="0" marL="0" rtl="0" algn="ctr">
              <a:spcBef>
                <a:spcPts val="0"/>
              </a:spcBef>
              <a:spcAft>
                <a:spcPts val="0"/>
              </a:spcAft>
              <a:buClr>
                <a:schemeClr val="dk1"/>
              </a:buClr>
              <a:buSzPts val="1100"/>
              <a:buFont typeface="Arial"/>
              <a:buNone/>
            </a:pPr>
            <a:r>
              <a:rPr lang="en" sz="2200">
                <a:solidFill>
                  <a:srgbClr val="595959"/>
                </a:solidFill>
              </a:rPr>
              <a:t>A c</a:t>
            </a:r>
            <a:r>
              <a:rPr lang="en" sz="2200">
                <a:solidFill>
                  <a:srgbClr val="595959"/>
                </a:solidFill>
              </a:rPr>
              <a:t>ompilation of slides recycled from the </a:t>
            </a:r>
            <a:br>
              <a:rPr lang="en" sz="2200">
                <a:solidFill>
                  <a:srgbClr val="595959"/>
                </a:solidFill>
              </a:rPr>
            </a:br>
            <a:r>
              <a:rPr lang="en" sz="2200">
                <a:solidFill>
                  <a:srgbClr val="595959"/>
                </a:solidFill>
              </a:rPr>
              <a:t>workshop on NGS organized in Cuernavaca in 2017</a:t>
            </a:r>
            <a:endParaRPr>
              <a:solidFill>
                <a:srgbClr val="595959"/>
              </a:solidFill>
              <a:latin typeface="Arial"/>
              <a:ea typeface="Arial"/>
              <a:cs typeface="Arial"/>
              <a:sym typeface="Arial"/>
            </a:endParaRPr>
          </a:p>
          <a:p>
            <a:pPr indent="0" lvl="0" marL="0" rtl="0" algn="ctr">
              <a:spcBef>
                <a:spcPts val="600"/>
              </a:spcBef>
              <a:spcAft>
                <a:spcPts val="0"/>
              </a:spcAft>
              <a:buNone/>
            </a:pPr>
            <a:r>
              <a:t/>
            </a:r>
            <a:endParaRPr/>
          </a:p>
        </p:txBody>
      </p:sp>
      <p:sp>
        <p:nvSpPr>
          <p:cNvPr id="362" name="Google Shape;362;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2"/>
          <p:cNvSpPr txBox="1"/>
          <p:nvPr>
            <p:ph type="title"/>
          </p:nvPr>
        </p:nvSpPr>
        <p:spPr>
          <a:xfrm>
            <a:off x="497450" y="99856"/>
            <a:ext cx="8520600" cy="572700"/>
          </a:xfrm>
          <a:prstGeom prst="rect">
            <a:avLst/>
          </a:prstGeom>
        </p:spPr>
        <p:txBody>
          <a:bodyPr anchorCtr="0" anchor="t" bIns="93100" lIns="93100" spcFirstLastPara="1" rIns="93100" wrap="square" tIns="93100">
            <a:noAutofit/>
          </a:bodyPr>
          <a:lstStyle/>
          <a:p>
            <a:pPr indent="0" lvl="0" marL="0" rtl="0" algn="l">
              <a:spcBef>
                <a:spcPts val="0"/>
              </a:spcBef>
              <a:spcAft>
                <a:spcPts val="0"/>
              </a:spcAft>
              <a:buNone/>
            </a:pPr>
            <a:r>
              <a:rPr lang="en"/>
              <a:t>Why we use an input...</a:t>
            </a:r>
            <a:endParaRPr/>
          </a:p>
        </p:txBody>
      </p:sp>
      <p:pic>
        <p:nvPicPr>
          <p:cNvPr id="552" name="Google Shape;552;p82"/>
          <p:cNvPicPr preferRelativeResize="0"/>
          <p:nvPr/>
        </p:nvPicPr>
        <p:blipFill>
          <a:blip r:embed="rId3">
            <a:alphaModFix/>
          </a:blip>
          <a:stretch>
            <a:fillRect/>
          </a:stretch>
        </p:blipFill>
        <p:spPr>
          <a:xfrm>
            <a:off x="427113" y="840356"/>
            <a:ext cx="8289775" cy="4166143"/>
          </a:xfrm>
          <a:prstGeom prst="rect">
            <a:avLst/>
          </a:prstGeom>
          <a:noFill/>
          <a:ln>
            <a:noFill/>
          </a:ln>
        </p:spPr>
      </p:pic>
      <p:sp>
        <p:nvSpPr>
          <p:cNvPr id="553" name="Google Shape;553;p82"/>
          <p:cNvSpPr txBox="1"/>
          <p:nvPr>
            <p:ph idx="12" type="sldNum"/>
          </p:nvPr>
        </p:nvSpPr>
        <p:spPr>
          <a:xfrm>
            <a:off x="8472458" y="4663217"/>
            <a:ext cx="548700" cy="393600"/>
          </a:xfrm>
          <a:prstGeom prst="rect">
            <a:avLst/>
          </a:prstGeom>
        </p:spPr>
        <p:txBody>
          <a:bodyPr anchorCtr="0" anchor="ctr" bIns="93100" lIns="93100" spcFirstLastPara="1" rIns="93100" wrap="square" tIns="931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Google Shape;558;p83"/>
          <p:cNvPicPr preferRelativeResize="0"/>
          <p:nvPr/>
        </p:nvPicPr>
        <p:blipFill>
          <a:blip r:embed="rId3">
            <a:alphaModFix/>
          </a:blip>
          <a:stretch>
            <a:fillRect/>
          </a:stretch>
        </p:blipFill>
        <p:spPr>
          <a:xfrm>
            <a:off x="283825" y="852875"/>
            <a:ext cx="6938274" cy="4150075"/>
          </a:xfrm>
          <a:prstGeom prst="rect">
            <a:avLst/>
          </a:prstGeom>
          <a:noFill/>
          <a:ln>
            <a:noFill/>
          </a:ln>
        </p:spPr>
      </p:pic>
      <p:sp>
        <p:nvSpPr>
          <p:cNvPr id="559" name="Google Shape;559;p83"/>
          <p:cNvSpPr txBox="1"/>
          <p:nvPr>
            <p:ph type="title"/>
          </p:nvPr>
        </p:nvSpPr>
        <p:spPr>
          <a:xfrm>
            <a:off x="563825" y="140225"/>
            <a:ext cx="8520600" cy="572700"/>
          </a:xfrm>
          <a:prstGeom prst="rect">
            <a:avLst/>
          </a:prstGeom>
        </p:spPr>
        <p:txBody>
          <a:bodyPr anchorCtr="0" anchor="t" bIns="93100" lIns="93100" spcFirstLastPara="1" rIns="93100" wrap="square" tIns="93100">
            <a:noAutofit/>
          </a:bodyPr>
          <a:lstStyle/>
          <a:p>
            <a:pPr indent="0" lvl="0" marL="0" rtl="0" algn="l">
              <a:spcBef>
                <a:spcPts val="0"/>
              </a:spcBef>
              <a:spcAft>
                <a:spcPts val="0"/>
              </a:spcAft>
              <a:buNone/>
            </a:pPr>
            <a:r>
              <a:rPr lang="en"/>
              <a:t>Epigenetic modifications of histones</a:t>
            </a:r>
            <a:endParaRPr/>
          </a:p>
        </p:txBody>
      </p:sp>
      <p:sp>
        <p:nvSpPr>
          <p:cNvPr id="560" name="Google Shape;560;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66" name="Google Shape;566;p84"/>
          <p:cNvSpPr txBox="1"/>
          <p:nvPr>
            <p:ph type="title"/>
          </p:nvPr>
        </p:nvSpPr>
        <p:spPr>
          <a:xfrm>
            <a:off x="969200" y="1846050"/>
            <a:ext cx="7863000" cy="841800"/>
          </a:xfrm>
          <a:prstGeom prst="rect">
            <a:avLst/>
          </a:prstGeom>
        </p:spPr>
        <p:txBody>
          <a:bodyPr anchorCtr="0" anchor="ctr" bIns="93100" lIns="93100" spcFirstLastPara="1" rIns="93100" wrap="square" tIns="93100">
            <a:noAutofit/>
          </a:bodyPr>
          <a:lstStyle/>
          <a:p>
            <a:pPr indent="0" lvl="0" marL="0" rtl="0" algn="ctr">
              <a:spcBef>
                <a:spcPts val="0"/>
              </a:spcBef>
              <a:spcAft>
                <a:spcPts val="0"/>
              </a:spcAft>
              <a:buNone/>
            </a:pPr>
            <a:r>
              <a:rPr lang="en"/>
              <a:t>Discovering motifs in the peaks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5"/>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Biological concepts of transcriptional regulation</a:t>
            </a:r>
            <a:endParaRPr/>
          </a:p>
        </p:txBody>
      </p:sp>
      <p:pic>
        <p:nvPicPr>
          <p:cNvPr id="572" name="Google Shape;572;p85"/>
          <p:cNvPicPr preferRelativeResize="0"/>
          <p:nvPr/>
        </p:nvPicPr>
        <p:blipFill>
          <a:blip r:embed="rId3">
            <a:alphaModFix/>
          </a:blip>
          <a:stretch>
            <a:fillRect/>
          </a:stretch>
        </p:blipFill>
        <p:spPr>
          <a:xfrm>
            <a:off x="4207838" y="1455725"/>
            <a:ext cx="3095625" cy="2809875"/>
          </a:xfrm>
          <a:prstGeom prst="rect">
            <a:avLst/>
          </a:prstGeom>
          <a:noFill/>
          <a:ln>
            <a:noFill/>
          </a:ln>
        </p:spPr>
      </p:pic>
      <p:pic>
        <p:nvPicPr>
          <p:cNvPr id="573" name="Google Shape;573;p85"/>
          <p:cNvPicPr preferRelativeResize="0"/>
          <p:nvPr/>
        </p:nvPicPr>
        <p:blipFill>
          <a:blip r:embed="rId4">
            <a:alphaModFix/>
          </a:blip>
          <a:stretch>
            <a:fillRect/>
          </a:stretch>
        </p:blipFill>
        <p:spPr>
          <a:xfrm>
            <a:off x="998913" y="2033775"/>
            <a:ext cx="2867025" cy="1466850"/>
          </a:xfrm>
          <a:prstGeom prst="rect">
            <a:avLst/>
          </a:prstGeom>
          <a:noFill/>
          <a:ln>
            <a:noFill/>
          </a:ln>
        </p:spPr>
      </p:pic>
      <p:sp>
        <p:nvSpPr>
          <p:cNvPr id="574" name="Google Shape;574;p85"/>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86"/>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Transcription factor specificity</a:t>
            </a:r>
            <a:endParaRPr/>
          </a:p>
        </p:txBody>
      </p:sp>
      <p:pic>
        <p:nvPicPr>
          <p:cNvPr id="580" name="Google Shape;580;p86"/>
          <p:cNvPicPr preferRelativeResize="0"/>
          <p:nvPr/>
        </p:nvPicPr>
        <p:blipFill>
          <a:blip r:embed="rId3">
            <a:alphaModFix/>
          </a:blip>
          <a:stretch>
            <a:fillRect/>
          </a:stretch>
        </p:blipFill>
        <p:spPr>
          <a:xfrm>
            <a:off x="196138" y="1546363"/>
            <a:ext cx="5705475" cy="1362075"/>
          </a:xfrm>
          <a:prstGeom prst="rect">
            <a:avLst/>
          </a:prstGeom>
          <a:noFill/>
          <a:ln>
            <a:noFill/>
          </a:ln>
        </p:spPr>
      </p:pic>
      <p:pic>
        <p:nvPicPr>
          <p:cNvPr id="581" name="Google Shape;581;p86"/>
          <p:cNvPicPr preferRelativeResize="0"/>
          <p:nvPr/>
        </p:nvPicPr>
        <p:blipFill>
          <a:blip r:embed="rId4">
            <a:alphaModFix/>
          </a:blip>
          <a:stretch>
            <a:fillRect/>
          </a:stretch>
        </p:blipFill>
        <p:spPr>
          <a:xfrm>
            <a:off x="1111600" y="3145800"/>
            <a:ext cx="4114800" cy="1524000"/>
          </a:xfrm>
          <a:prstGeom prst="rect">
            <a:avLst/>
          </a:prstGeom>
          <a:noFill/>
          <a:ln>
            <a:noFill/>
          </a:ln>
        </p:spPr>
      </p:pic>
      <p:pic>
        <p:nvPicPr>
          <p:cNvPr id="582" name="Google Shape;582;p86"/>
          <p:cNvPicPr preferRelativeResize="0"/>
          <p:nvPr/>
        </p:nvPicPr>
        <p:blipFill>
          <a:blip r:embed="rId5">
            <a:alphaModFix/>
          </a:blip>
          <a:stretch>
            <a:fillRect/>
          </a:stretch>
        </p:blipFill>
        <p:spPr>
          <a:xfrm>
            <a:off x="6429375" y="1080038"/>
            <a:ext cx="2714625" cy="3952875"/>
          </a:xfrm>
          <a:prstGeom prst="rect">
            <a:avLst/>
          </a:prstGeom>
          <a:noFill/>
          <a:ln>
            <a:noFill/>
          </a:ln>
        </p:spPr>
      </p:pic>
      <p:sp>
        <p:nvSpPr>
          <p:cNvPr id="583" name="Google Shape;583;p86"/>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87"/>
          <p:cNvSpPr txBox="1"/>
          <p:nvPr>
            <p:ph idx="1" type="body"/>
          </p:nvPr>
        </p:nvSpPr>
        <p:spPr>
          <a:xfrm>
            <a:off x="311699" y="847675"/>
            <a:ext cx="8520600" cy="3416400"/>
          </a:xfrm>
          <a:prstGeom prst="rect">
            <a:avLst/>
          </a:prstGeom>
          <a:noFill/>
          <a:ln>
            <a:noFill/>
          </a:ln>
        </p:spPr>
        <p:txBody>
          <a:bodyPr anchorCtr="0" anchor="t" bIns="34275" lIns="34275" spcFirstLastPara="1" rIns="34275" wrap="square" tIns="34275">
            <a:noAutofit/>
          </a:bodyPr>
          <a:lstStyle/>
          <a:p>
            <a:pPr indent="-330200" lvl="0" marL="457200" marR="0" rtl="0" algn="l">
              <a:lnSpc>
                <a:spcPct val="100000"/>
              </a:lnSpc>
              <a:spcBef>
                <a:spcPts val="0"/>
              </a:spcBef>
              <a:spcAft>
                <a:spcPts val="0"/>
              </a:spcAft>
              <a:buSzPts val="1600"/>
              <a:buFont typeface="Arial"/>
              <a:buChar char="●"/>
            </a:pPr>
            <a:r>
              <a:rPr b="0" i="0" lang="en" sz="1600" u="none" cap="none" strike="noStrike">
                <a:solidFill>
                  <a:srgbClr val="000000"/>
                </a:solidFill>
                <a:latin typeface="Arial"/>
                <a:ea typeface="Arial"/>
                <a:cs typeface="Arial"/>
                <a:sym typeface="Arial"/>
              </a:rPr>
              <a:t>The Sox2 and Oct4 transcription factors recognize specific DNA motifs.</a:t>
            </a:r>
            <a:endParaRPr sz="1600"/>
          </a:p>
          <a:p>
            <a:pPr indent="-330200" lvl="0" marL="457200" marR="0" rtl="0" algn="l">
              <a:lnSpc>
                <a:spcPct val="100000"/>
              </a:lnSpc>
              <a:spcBef>
                <a:spcPts val="0"/>
              </a:spcBef>
              <a:spcAft>
                <a:spcPts val="0"/>
              </a:spcAft>
              <a:buSzPts val="1600"/>
              <a:buFont typeface="Arial"/>
              <a:buChar char="●"/>
            </a:pPr>
            <a:r>
              <a:rPr b="0" i="0" lang="en" sz="1600" u="none" cap="none" strike="noStrike">
                <a:solidFill>
                  <a:srgbClr val="000000"/>
                </a:solidFill>
                <a:latin typeface="Arial"/>
                <a:ea typeface="Arial"/>
                <a:cs typeface="Arial"/>
                <a:sym typeface="Arial"/>
              </a:rPr>
              <a:t>Cooperative binding: Sox2 and Oct4 closely interact to bind DNA. </a:t>
            </a:r>
            <a:endParaRPr sz="1600"/>
          </a:p>
          <a:p>
            <a:pPr indent="-330200" lvl="0" marL="457200" marR="0" rtl="0" algn="l">
              <a:lnSpc>
                <a:spcPct val="100000"/>
              </a:lnSpc>
              <a:spcBef>
                <a:spcPts val="0"/>
              </a:spcBef>
              <a:spcAft>
                <a:spcPts val="0"/>
              </a:spcAft>
              <a:buSzPts val="1600"/>
              <a:buFont typeface="Arial"/>
              <a:buChar char="●"/>
            </a:pPr>
            <a:r>
              <a:rPr b="0" i="0" lang="en" sz="1600" u="none" cap="none" strike="noStrike">
                <a:solidFill>
                  <a:srgbClr val="000000"/>
                </a:solidFill>
                <a:latin typeface="Arial"/>
                <a:ea typeface="Arial"/>
                <a:cs typeface="Arial"/>
                <a:sym typeface="Arial"/>
              </a:rPr>
              <a:t>The pair of transcription factors recognizes a composite motif called the « SOCT » motif (SOx+OCT).</a:t>
            </a:r>
            <a:endParaRPr sz="1600"/>
          </a:p>
        </p:txBody>
      </p:sp>
      <p:sp>
        <p:nvSpPr>
          <p:cNvPr id="589" name="Google Shape;589;p87"/>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grpSp>
        <p:nvGrpSpPr>
          <p:cNvPr id="590" name="Google Shape;590;p87"/>
          <p:cNvGrpSpPr/>
          <p:nvPr/>
        </p:nvGrpSpPr>
        <p:grpSpPr>
          <a:xfrm>
            <a:off x="2735003" y="2304074"/>
            <a:ext cx="3193993" cy="2549157"/>
            <a:chOff x="-9" y="0"/>
            <a:chExt cx="4319709" cy="3513171"/>
          </a:xfrm>
        </p:grpSpPr>
        <p:grpSp>
          <p:nvGrpSpPr>
            <p:cNvPr id="591" name="Google Shape;591;p87"/>
            <p:cNvGrpSpPr/>
            <p:nvPr/>
          </p:nvGrpSpPr>
          <p:grpSpPr>
            <a:xfrm>
              <a:off x="-9" y="0"/>
              <a:ext cx="4319709" cy="3513171"/>
              <a:chOff x="-9" y="0"/>
              <a:chExt cx="4319709" cy="3513171"/>
            </a:xfrm>
          </p:grpSpPr>
          <p:sp>
            <p:nvSpPr>
              <p:cNvPr id="592" name="Google Shape;592;p87"/>
              <p:cNvSpPr/>
              <p:nvPr/>
            </p:nvSpPr>
            <p:spPr>
              <a:xfrm>
                <a:off x="-9" y="3358671"/>
                <a:ext cx="4319700" cy="154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CC"/>
                  </a:buClr>
                  <a:buFont typeface="Arial"/>
                  <a:buNone/>
                </a:pPr>
                <a:r>
                  <a:rPr b="0" i="0" lang="en" sz="700" u="sng" cap="none" strike="noStrike">
                    <a:solidFill>
                      <a:schemeClr val="hlink"/>
                    </a:solidFill>
                    <a:latin typeface="Arial"/>
                    <a:ea typeface="Arial"/>
                    <a:cs typeface="Arial"/>
                    <a:sym typeface="Arial"/>
                    <a:hlinkClick r:id="rId3"/>
                  </a:rPr>
                  <a:t>http://www.pdb.org/pdb/explore/explore.do?structureId=1O4X</a:t>
                </a:r>
                <a:endParaRPr/>
              </a:p>
            </p:txBody>
          </p:sp>
          <p:pic>
            <p:nvPicPr>
              <p:cNvPr descr="PDB_1O4X.png" id="593" name="Google Shape;593;p87"/>
              <p:cNvPicPr preferRelativeResize="0"/>
              <p:nvPr/>
            </p:nvPicPr>
            <p:blipFill rotWithShape="1">
              <a:blip r:embed="rId4">
                <a:alphaModFix/>
              </a:blip>
              <a:srcRect b="0" l="0" r="0" t="0"/>
              <a:stretch/>
            </p:blipFill>
            <p:spPr>
              <a:xfrm>
                <a:off x="0" y="0"/>
                <a:ext cx="4319700" cy="3348300"/>
              </a:xfrm>
              <a:prstGeom prst="rect">
                <a:avLst/>
              </a:prstGeom>
              <a:noFill/>
              <a:ln>
                <a:noFill/>
              </a:ln>
            </p:spPr>
          </p:pic>
        </p:grpSp>
        <p:cxnSp>
          <p:nvCxnSpPr>
            <p:cNvPr id="594" name="Google Shape;594;p87"/>
            <p:cNvCxnSpPr/>
            <p:nvPr/>
          </p:nvCxnSpPr>
          <p:spPr>
            <a:xfrm>
              <a:off x="2230040" y="392906"/>
              <a:ext cx="501300" cy="121500"/>
            </a:xfrm>
            <a:prstGeom prst="straightConnector1">
              <a:avLst/>
            </a:prstGeom>
            <a:noFill/>
            <a:ln cap="flat" cmpd="sng" w="25400">
              <a:solidFill>
                <a:srgbClr val="99BDFF"/>
              </a:solidFill>
              <a:prstDash val="solid"/>
              <a:miter lim="8000"/>
              <a:headEnd len="sm" w="sm" type="none"/>
              <a:tailEnd len="med" w="med" type="triangle"/>
            </a:ln>
          </p:spPr>
        </p:cxnSp>
        <p:sp>
          <p:nvSpPr>
            <p:cNvPr id="595" name="Google Shape;595;p87"/>
            <p:cNvSpPr/>
            <p:nvPr/>
          </p:nvSpPr>
          <p:spPr>
            <a:xfrm>
              <a:off x="1477653" y="154148"/>
              <a:ext cx="752400" cy="3438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99BDFF"/>
                </a:buClr>
                <a:buFont typeface="Arial"/>
                <a:buNone/>
              </a:pPr>
              <a:r>
                <a:rPr b="0" i="0" lang="en" sz="1000" u="none" cap="none" strike="noStrike">
                  <a:solidFill>
                    <a:srgbClr val="99BDFF"/>
                  </a:solidFill>
                  <a:latin typeface="Arial"/>
                  <a:ea typeface="Arial"/>
                  <a:cs typeface="Arial"/>
                  <a:sym typeface="Arial"/>
                </a:rPr>
                <a:t>Oct1 POU </a:t>
              </a:r>
              <a:br>
                <a:rPr b="0" i="0" lang="en" sz="1000" u="none" cap="none" strike="noStrike">
                  <a:solidFill>
                    <a:srgbClr val="99BDFF"/>
                  </a:solidFill>
                  <a:latin typeface="Arial"/>
                  <a:ea typeface="Arial"/>
                  <a:cs typeface="Arial"/>
                  <a:sym typeface="Arial"/>
                </a:rPr>
              </a:br>
              <a:r>
                <a:rPr b="0" i="0" lang="en" sz="1000" u="none" cap="none" strike="noStrike">
                  <a:solidFill>
                    <a:srgbClr val="99BDFF"/>
                  </a:solidFill>
                  <a:latin typeface="Arial"/>
                  <a:ea typeface="Arial"/>
                  <a:cs typeface="Arial"/>
                  <a:sym typeface="Arial"/>
                </a:rPr>
                <a:t>domain</a:t>
              </a:r>
              <a:endParaRPr/>
            </a:p>
          </p:txBody>
        </p:sp>
        <p:cxnSp>
          <p:nvCxnSpPr>
            <p:cNvPr id="596" name="Google Shape;596;p87"/>
            <p:cNvCxnSpPr/>
            <p:nvPr/>
          </p:nvCxnSpPr>
          <p:spPr>
            <a:xfrm rot="10800000">
              <a:off x="2902594" y="2857492"/>
              <a:ext cx="400200" cy="115500"/>
            </a:xfrm>
            <a:prstGeom prst="straightConnector1">
              <a:avLst/>
            </a:prstGeom>
            <a:noFill/>
            <a:ln cap="flat" cmpd="sng" w="25400">
              <a:solidFill>
                <a:srgbClr val="99BDFF"/>
              </a:solidFill>
              <a:prstDash val="solid"/>
              <a:miter lim="8000"/>
              <a:headEnd len="sm" w="sm" type="none"/>
              <a:tailEnd len="med" w="med" type="triangle"/>
            </a:ln>
          </p:spPr>
        </p:cxnSp>
        <p:sp>
          <p:nvSpPr>
            <p:cNvPr id="597" name="Google Shape;597;p87"/>
            <p:cNvSpPr/>
            <p:nvPr/>
          </p:nvSpPr>
          <p:spPr>
            <a:xfrm>
              <a:off x="3302793" y="2857500"/>
              <a:ext cx="902400" cy="2040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99BDFF"/>
                </a:buClr>
                <a:buFont typeface="Arial"/>
                <a:buNone/>
              </a:pPr>
              <a:r>
                <a:rPr b="0" i="0" lang="en" sz="1000" u="none" cap="none" strike="noStrike">
                  <a:solidFill>
                    <a:srgbClr val="99BDFF"/>
                  </a:solidFill>
                  <a:latin typeface="Arial"/>
                  <a:ea typeface="Arial"/>
                  <a:cs typeface="Arial"/>
                  <a:sym typeface="Arial"/>
                </a:rPr>
                <a:t>Oct1 domain</a:t>
              </a:r>
              <a:endParaRPr/>
            </a:p>
          </p:txBody>
        </p:sp>
        <p:cxnSp>
          <p:nvCxnSpPr>
            <p:cNvPr id="598" name="Google Shape;598;p87"/>
            <p:cNvCxnSpPr/>
            <p:nvPr/>
          </p:nvCxnSpPr>
          <p:spPr>
            <a:xfrm flipH="1" rot="10800000">
              <a:off x="604223" y="2218033"/>
              <a:ext cx="139200" cy="421800"/>
            </a:xfrm>
            <a:prstGeom prst="straightConnector1">
              <a:avLst/>
            </a:prstGeom>
            <a:noFill/>
            <a:ln cap="flat" cmpd="sng" w="25400">
              <a:solidFill>
                <a:srgbClr val="E4A1DD"/>
              </a:solidFill>
              <a:prstDash val="solid"/>
              <a:miter lim="8000"/>
              <a:headEnd len="sm" w="sm" type="none"/>
              <a:tailEnd len="med" w="med" type="triangle"/>
            </a:ln>
          </p:spPr>
        </p:cxnSp>
        <p:sp>
          <p:nvSpPr>
            <p:cNvPr id="599" name="Google Shape;599;p87"/>
            <p:cNvSpPr/>
            <p:nvPr/>
          </p:nvSpPr>
          <p:spPr>
            <a:xfrm>
              <a:off x="159543" y="2686050"/>
              <a:ext cx="902400" cy="204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E4A1DD"/>
                </a:buClr>
                <a:buFont typeface="Arial"/>
                <a:buNone/>
              </a:pPr>
              <a:r>
                <a:rPr b="0" i="0" lang="en" sz="1000" u="none" cap="none" strike="noStrike">
                  <a:solidFill>
                    <a:srgbClr val="E4A1DD"/>
                  </a:solidFill>
                  <a:latin typeface="Arial"/>
                  <a:ea typeface="Arial"/>
                  <a:cs typeface="Arial"/>
                  <a:sym typeface="Arial"/>
                </a:rPr>
                <a:t>Sox2</a:t>
              </a:r>
              <a:endParaRPr/>
            </a:p>
          </p:txBody>
        </p:sp>
      </p:grpSp>
      <p:sp>
        <p:nvSpPr>
          <p:cNvPr id="600" name="Google Shape;600;p87"/>
          <p:cNvSpPr txBox="1"/>
          <p:nvPr>
            <p:ph type="title"/>
          </p:nvPr>
        </p:nvSpPr>
        <p:spPr>
          <a:xfrm>
            <a:off x="563824"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Sox2/Oct4 cooperative binding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88"/>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606" name="Google Shape;606;p88"/>
          <p:cNvSpPr/>
          <p:nvPr/>
        </p:nvSpPr>
        <p:spPr>
          <a:xfrm>
            <a:off x="1476375" y="1335881"/>
            <a:ext cx="2231100" cy="2926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338E"/>
              </a:buClr>
              <a:buFont typeface="Arial"/>
              <a:buNone/>
            </a:pPr>
            <a:r>
              <a:rPr b="1" i="1" lang="en" sz="1000" u="none" cap="none" strike="noStrike">
                <a:solidFill>
                  <a:srgbClr val="00338E"/>
                </a:solidFill>
                <a:latin typeface="Arial"/>
                <a:ea typeface="Arial"/>
                <a:cs typeface="Arial"/>
                <a:sym typeface="Arial"/>
              </a:rPr>
              <a:t>Collection of binding sites </a:t>
            </a:r>
            <a:br>
              <a:rPr b="1" i="1" lang="en" sz="1000" u="none" cap="none" strike="noStrike">
                <a:solidFill>
                  <a:srgbClr val="00338E"/>
                </a:solidFill>
                <a:latin typeface="Arial"/>
                <a:ea typeface="Arial"/>
                <a:cs typeface="Arial"/>
                <a:sym typeface="Arial"/>
              </a:rPr>
            </a:br>
            <a:r>
              <a:rPr b="0" i="1" lang="en" sz="1000" u="none" cap="none" strike="noStrike">
                <a:solidFill>
                  <a:srgbClr val="00338E"/>
                </a:solidFill>
                <a:latin typeface="Arial"/>
                <a:ea typeface="Arial"/>
                <a:cs typeface="Arial"/>
                <a:sym typeface="Arial"/>
              </a:rPr>
              <a:t>used to build the Sox2 matrix (TRANSFAC M01272 )</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R15133  GCCCTCATTGTTATGC</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R15201  AAACTCTTTGTTTGGA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R15231  TTCACCATTGTTCTAG</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R15267  GACTCTATTGTCTCTG</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R16367  GATATCTTTGTTTCTT</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R17099  TGCACCTTTGTTATGC</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R19276  AATTCCATTGTTATGA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R19367  AAACTCTTTGTTTGGA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R19510  ATGGACATTGTAATGC</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R22342  AGGCCTTTTGTCCTGG</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R22344  TGTGCTTTTGTNNNNN</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R22359  CTCAACTTTGTAATTT</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R22961  GCAGCCATTGTGATGC</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R23679  CACCCCTTTGTTATGC</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R25928  TTTTCTATTGTTTTTA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R27428  AAAGGCATTGTGTTTC</a:t>
            </a:r>
            <a:endParaRPr/>
          </a:p>
        </p:txBody>
      </p:sp>
      <p:pic>
        <p:nvPicPr>
          <p:cNvPr id="607" name="Google Shape;607;p88"/>
          <p:cNvPicPr preferRelativeResize="0"/>
          <p:nvPr/>
        </p:nvPicPr>
        <p:blipFill rotWithShape="1">
          <a:blip r:embed="rId3">
            <a:alphaModFix/>
          </a:blip>
          <a:srcRect b="0" l="0" r="0" t="0"/>
          <a:stretch/>
        </p:blipFill>
        <p:spPr>
          <a:xfrm>
            <a:off x="3755230" y="3332799"/>
            <a:ext cx="4104000" cy="1277400"/>
          </a:xfrm>
          <a:prstGeom prst="rect">
            <a:avLst/>
          </a:prstGeom>
          <a:noFill/>
          <a:ln>
            <a:noFill/>
          </a:ln>
        </p:spPr>
      </p:pic>
      <p:graphicFrame>
        <p:nvGraphicFramePr>
          <p:cNvPr id="608" name="Google Shape;608;p88"/>
          <p:cNvGraphicFramePr/>
          <p:nvPr/>
        </p:nvGraphicFramePr>
        <p:xfrm>
          <a:off x="3922384" y="1620441"/>
          <a:ext cx="3000000" cy="3000000"/>
        </p:xfrm>
        <a:graphic>
          <a:graphicData uri="http://schemas.openxmlformats.org/drawingml/2006/table">
            <a:tbl>
              <a:tblPr>
                <a:noFill/>
                <a:tableStyleId>{7886611F-3904-4FFC-975B-728C597426C7}</a:tableStyleId>
              </a:tblPr>
              <a:tblGrid>
                <a:gridCol w="221750"/>
                <a:gridCol w="221750"/>
                <a:gridCol w="221750"/>
                <a:gridCol w="221750"/>
                <a:gridCol w="221750"/>
                <a:gridCol w="221750"/>
                <a:gridCol w="221750"/>
                <a:gridCol w="221750"/>
                <a:gridCol w="221750"/>
                <a:gridCol w="221750"/>
                <a:gridCol w="221750"/>
                <a:gridCol w="221750"/>
                <a:gridCol w="221750"/>
                <a:gridCol w="221750"/>
                <a:gridCol w="221750"/>
                <a:gridCol w="221750"/>
                <a:gridCol w="221750"/>
              </a:tblGrid>
              <a:tr h="326775">
                <a:tc>
                  <a:txBody>
                    <a:bodyPr>
                      <a:noAutofit/>
                    </a:bodyPr>
                    <a:lstStyle/>
                    <a:p>
                      <a:pPr indent="0" lvl="0" marL="0" marR="0" rtl="0" algn="ctr">
                        <a:lnSpc>
                          <a:spcPct val="100000"/>
                        </a:lnSpc>
                        <a:spcBef>
                          <a:spcPts val="0"/>
                        </a:spcBef>
                        <a:spcAft>
                          <a:spcPts val="0"/>
                        </a:spcAft>
                        <a:buClr>
                          <a:srgbClr val="04CC2C"/>
                        </a:buClr>
                        <a:buFont typeface="Verdana"/>
                        <a:buNone/>
                      </a:pPr>
                      <a:r>
                        <a:rPr b="1" lang="en" sz="1100" u="none" cap="none" strike="noStrike">
                          <a:solidFill>
                            <a:srgbClr val="04CC2C"/>
                          </a:solidFill>
                        </a:rPr>
                        <a:t>A</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7</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b="1" lang="en" sz="1100" u="none" cap="none" strike="noStrike">
                          <a:solidFill>
                            <a:srgbClr val="04CC2C"/>
                          </a:solidFill>
                        </a:rPr>
                        <a:t>8</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b="1" lang="en" sz="1100" u="none" cap="none" strike="noStrike">
                          <a:solidFill>
                            <a:srgbClr val="04CC2C"/>
                          </a:solidFill>
                        </a:rPr>
                        <a:t>7</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1</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04CC2C"/>
                        </a:buClr>
                        <a:buFont typeface="Verdana"/>
                        <a:buNone/>
                      </a:pPr>
                      <a:r>
                        <a:rPr lang="en" sz="1100" u="none" cap="none" strike="noStrike">
                          <a:solidFill>
                            <a:srgbClr val="04CC2C"/>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26775">
                <a:tc>
                  <a:txBody>
                    <a:bodyPr>
                      <a:noAutofit/>
                    </a:bodyPr>
                    <a:lstStyle/>
                    <a:p>
                      <a:pPr indent="0" lvl="0" marL="0" marR="0" rtl="0" algn="ctr">
                        <a:lnSpc>
                          <a:spcPct val="100000"/>
                        </a:lnSpc>
                        <a:spcBef>
                          <a:spcPts val="0"/>
                        </a:spcBef>
                        <a:spcAft>
                          <a:spcPts val="0"/>
                        </a:spcAft>
                        <a:buClr>
                          <a:srgbClr val="221DCC"/>
                        </a:buClr>
                        <a:buFont typeface="Verdana"/>
                        <a:buNone/>
                      </a:pPr>
                      <a:r>
                        <a:rPr b="1" lang="en" sz="1100" u="none" cap="none" strike="noStrike">
                          <a:solidFill>
                            <a:srgbClr val="221DCC"/>
                          </a:solidFill>
                        </a:rPr>
                        <a:t>C</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5</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b="1" lang="en" sz="1100" u="none" cap="none" strike="noStrike">
                          <a:solidFill>
                            <a:srgbClr val="221DCC"/>
                          </a:solidFill>
                        </a:rPr>
                        <a:t>9</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b="1" lang="en" sz="1100" u="none" cap="none" strike="noStrike">
                          <a:solidFill>
                            <a:srgbClr val="221DCC"/>
                          </a:solidFill>
                        </a:rPr>
                        <a:t>12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221DCC"/>
                        </a:buClr>
                        <a:buFont typeface="Verdana"/>
                        <a:buNone/>
                      </a:pPr>
                      <a:r>
                        <a:rPr lang="en" sz="1100" u="none" cap="none" strike="noStrike">
                          <a:solidFill>
                            <a:srgbClr val="221DCC"/>
                          </a:solidFill>
                        </a:rPr>
                        <a:t>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26775">
                <a:tc>
                  <a:txBody>
                    <a:bodyPr>
                      <a:noAutofit/>
                    </a:bodyPr>
                    <a:lstStyle/>
                    <a:p>
                      <a:pPr indent="0" lvl="0" marL="0" marR="0" rtl="0" algn="ctr">
                        <a:lnSpc>
                          <a:spcPct val="100000"/>
                        </a:lnSpc>
                        <a:spcBef>
                          <a:spcPts val="0"/>
                        </a:spcBef>
                        <a:spcAft>
                          <a:spcPts val="0"/>
                        </a:spcAft>
                        <a:buClr>
                          <a:srgbClr val="FEB32E"/>
                        </a:buClr>
                        <a:buFont typeface="Verdana"/>
                        <a:buNone/>
                      </a:pPr>
                      <a:r>
                        <a:rPr b="1" lang="en" sz="1100" u="none" cap="none" strike="noStrike">
                          <a:solidFill>
                            <a:srgbClr val="FEB32E"/>
                          </a:solidFill>
                        </a:rPr>
                        <a:t>G</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3</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1</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b="1" lang="en" sz="1100" u="none" cap="none" strike="noStrike">
                          <a:solidFill>
                            <a:srgbClr val="FEB32E"/>
                          </a:solidFill>
                        </a:rPr>
                        <a:t>16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b="1" lang="en" sz="1100" u="none" cap="none" strike="noStrike">
                          <a:solidFill>
                            <a:srgbClr val="FEB32E"/>
                          </a:solidFill>
                        </a:rPr>
                        <a:t>9</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FEB32E"/>
                        </a:buClr>
                        <a:buFont typeface="Verdana"/>
                        <a:buNone/>
                      </a:pPr>
                      <a:r>
                        <a:rPr lang="en" sz="1100" u="none" cap="none" strike="noStrike">
                          <a:solidFill>
                            <a:srgbClr val="FEB32E"/>
                          </a:solidFill>
                        </a:rPr>
                        <a:t>3</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26775">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T</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lang="en" sz="1100" u="none" cap="none" strike="noStrike">
                          <a:solidFill>
                            <a:srgbClr val="CC1311"/>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lang="en" sz="1100" u="none" cap="none" strike="noStrike">
                          <a:solidFill>
                            <a:srgbClr val="CC1311"/>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lang="en" sz="1100" u="none" cap="none" strike="noStrike">
                          <a:solidFill>
                            <a:srgbClr val="CC1311"/>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lang="en" sz="1100" u="none" cap="none" strike="noStrike">
                          <a:solidFill>
                            <a:srgbClr val="CC1311"/>
                          </a:solidFill>
                        </a:rPr>
                        <a:t>3</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8</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16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16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lang="en" sz="1100" u="none" cap="none" strike="noStrike">
                          <a:solidFill>
                            <a:srgbClr val="CC1311"/>
                          </a:solidFill>
                        </a:rPr>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16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9</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11</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b="1" lang="en" sz="1100" u="none" cap="none" strike="noStrike">
                          <a:solidFill>
                            <a:srgbClr val="CC1311"/>
                          </a:solidFill>
                        </a:rPr>
                        <a:t>5</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rgbClr val="CC1311"/>
                        </a:buClr>
                        <a:buFont typeface="Verdana"/>
                        <a:buNone/>
                      </a:pPr>
                      <a:r>
                        <a:rPr lang="en" sz="1100" u="none" cap="none" strike="noStrike">
                          <a:solidFill>
                            <a:srgbClr val="CC1311"/>
                          </a:solidFill>
                        </a:rPr>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609" name="Google Shape;609;p88"/>
          <p:cNvSpPr/>
          <p:nvPr/>
        </p:nvSpPr>
        <p:spPr>
          <a:xfrm>
            <a:off x="4505790" y="1273968"/>
            <a:ext cx="2721900" cy="204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338E"/>
              </a:buClr>
              <a:buFont typeface="Arial"/>
              <a:buNone/>
            </a:pPr>
            <a:r>
              <a:rPr b="1" i="1" lang="en" sz="1000" u="none" cap="none" strike="noStrike">
                <a:solidFill>
                  <a:srgbClr val="00338E"/>
                </a:solidFill>
                <a:latin typeface="Arial"/>
                <a:ea typeface="Arial"/>
                <a:cs typeface="Arial"/>
                <a:sym typeface="Arial"/>
              </a:rPr>
              <a:t>Position-specific scoring matrix (PSSM)</a:t>
            </a:r>
            <a:endParaRPr/>
          </a:p>
        </p:txBody>
      </p:sp>
      <p:sp>
        <p:nvSpPr>
          <p:cNvPr id="610" name="Google Shape;610;p88"/>
          <p:cNvSpPr/>
          <p:nvPr/>
        </p:nvSpPr>
        <p:spPr>
          <a:xfrm>
            <a:off x="6758876" y="3332799"/>
            <a:ext cx="1128600" cy="204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338E"/>
              </a:buClr>
              <a:buFont typeface="Arial"/>
              <a:buNone/>
            </a:pPr>
            <a:r>
              <a:rPr b="1" i="1" lang="en" sz="1000" u="none" cap="none" strike="noStrike">
                <a:solidFill>
                  <a:srgbClr val="00338E"/>
                </a:solidFill>
                <a:latin typeface="Arial"/>
                <a:ea typeface="Arial"/>
                <a:cs typeface="Arial"/>
                <a:sym typeface="Arial"/>
              </a:rPr>
              <a:t>Sequence logo</a:t>
            </a:r>
            <a:endParaRPr/>
          </a:p>
        </p:txBody>
      </p:sp>
      <p:sp>
        <p:nvSpPr>
          <p:cNvPr id="611" name="Google Shape;611;p88"/>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Sox2 : from binding sites to binding motif</a:t>
            </a:r>
            <a:br>
              <a:rPr lang="en"/>
            </a:b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pic>
        <p:nvPicPr>
          <p:cNvPr id="616" name="Google Shape;616;p89"/>
          <p:cNvPicPr preferRelativeResize="0"/>
          <p:nvPr/>
        </p:nvPicPr>
        <p:blipFill rotWithShape="1">
          <a:blip r:embed="rId3">
            <a:alphaModFix/>
          </a:blip>
          <a:srcRect b="0" l="0" r="0" t="0"/>
          <a:stretch/>
        </p:blipFill>
        <p:spPr>
          <a:xfrm>
            <a:off x="4316170" y="3774520"/>
            <a:ext cx="3023100" cy="1369200"/>
          </a:xfrm>
          <a:prstGeom prst="rect">
            <a:avLst/>
          </a:prstGeom>
          <a:noFill/>
          <a:ln>
            <a:noFill/>
          </a:ln>
        </p:spPr>
      </p:pic>
      <p:sp>
        <p:nvSpPr>
          <p:cNvPr id="617" name="Google Shape;617;p89"/>
          <p:cNvSpPr txBox="1"/>
          <p:nvPr>
            <p:ph idx="1" type="body"/>
          </p:nvPr>
        </p:nvSpPr>
        <p:spPr>
          <a:xfrm>
            <a:off x="311699" y="847675"/>
            <a:ext cx="8520600" cy="3416400"/>
          </a:xfrm>
          <a:prstGeom prst="rect">
            <a:avLst/>
          </a:prstGeom>
          <a:noFill/>
          <a:ln>
            <a:noFill/>
          </a:ln>
        </p:spPr>
        <p:txBody>
          <a:bodyPr anchorCtr="0" anchor="t" bIns="34275" lIns="34275" spcFirstLastPara="1" rIns="34275" wrap="square" tIns="34275">
            <a:noAutofit/>
          </a:bodyPr>
          <a:lstStyle/>
          <a:p>
            <a:pPr indent="-317500" lvl="0" marL="457200" marR="0" rtl="0" algn="l">
              <a:lnSpc>
                <a:spcPct val="100000"/>
              </a:lnSpc>
              <a:spcBef>
                <a:spcPts val="0"/>
              </a:spcBef>
              <a:spcAft>
                <a:spcPts val="0"/>
              </a:spcAft>
              <a:buSzPts val="1400"/>
              <a:buFont typeface="Arial"/>
              <a:buChar char="●"/>
            </a:pPr>
            <a:r>
              <a:rPr lang="en" sz="1400">
                <a:solidFill>
                  <a:srgbClr val="000000"/>
                </a:solidFill>
                <a:latin typeface="Arial"/>
                <a:ea typeface="Arial"/>
                <a:cs typeface="Arial"/>
                <a:sym typeface="Arial"/>
              </a:rPr>
              <a:t>In addition to TF-specific matrices, </a:t>
            </a:r>
            <a:r>
              <a:rPr b="0" i="0" lang="en" sz="1400" u="none" cap="none" strike="noStrike">
                <a:solidFill>
                  <a:srgbClr val="000000"/>
                </a:solidFill>
                <a:latin typeface="Arial"/>
                <a:ea typeface="Arial"/>
                <a:cs typeface="Arial"/>
                <a:sym typeface="Arial"/>
              </a:rPr>
              <a:t>TRANSFAC contains matri</a:t>
            </a:r>
            <a:r>
              <a:rPr lang="en" sz="1400">
                <a:solidFill>
                  <a:srgbClr val="000000"/>
                </a:solidFill>
                <a:latin typeface="Arial"/>
                <a:ea typeface="Arial"/>
                <a:cs typeface="Arial"/>
                <a:sym typeface="Arial"/>
              </a:rPr>
              <a:t>ces</a:t>
            </a:r>
            <a:r>
              <a:rPr b="0" i="0" lang="en" sz="1400" u="none" cap="none" strike="noStrike">
                <a:solidFill>
                  <a:srgbClr val="000000"/>
                </a:solidFill>
                <a:latin typeface="Arial"/>
                <a:ea typeface="Arial"/>
                <a:cs typeface="Arial"/>
                <a:sym typeface="Arial"/>
              </a:rPr>
              <a:t> representing the “consensus” of the binding specificity for several transcription factors belonging to the OCT family.</a:t>
            </a:r>
            <a:endParaRPr sz="1400"/>
          </a:p>
          <a:p>
            <a:pPr indent="-317500" lvl="0" marL="457200" marR="0" rtl="0" algn="l">
              <a:lnSpc>
                <a:spcPct val="100000"/>
              </a:lnSpc>
              <a:spcBef>
                <a:spcPts val="0"/>
              </a:spcBef>
              <a:spcAft>
                <a:spcPts val="0"/>
              </a:spcAft>
              <a:buSzPts val="1400"/>
              <a:buFont typeface="Arial"/>
              <a:buChar char="●"/>
            </a:pPr>
            <a:r>
              <a:rPr b="0" i="0" lang="en" sz="1400" u="none" cap="none" strike="noStrike">
                <a:solidFill>
                  <a:srgbClr val="000000"/>
                </a:solidFill>
                <a:latin typeface="Arial"/>
                <a:ea typeface="Arial"/>
                <a:cs typeface="Arial"/>
                <a:sym typeface="Arial"/>
              </a:rPr>
              <a:t>This matrix was built from 55 sites, collected from different organisms (mouse, human, cat, xenopus,</a:t>
            </a:r>
            <a:r>
              <a:rPr lang="en" sz="1400">
                <a:solidFill>
                  <a:srgbClr val="000000"/>
                </a:solidFill>
                <a:latin typeface="Arial"/>
                <a:ea typeface="Arial"/>
                <a:cs typeface="Arial"/>
                <a:sym typeface="Arial"/>
              </a:rPr>
              <a:t> </a:t>
            </a:r>
            <a:r>
              <a:rPr b="0" i="0" lang="en" sz="1400" u="none" cap="none" strike="noStrike">
                <a:solidFill>
                  <a:srgbClr val="000000"/>
                </a:solidFill>
                <a:latin typeface="Arial"/>
                <a:ea typeface="Arial"/>
                <a:cs typeface="Arial"/>
                <a:sym typeface="Arial"/>
              </a:rPr>
              <a:t>...).</a:t>
            </a:r>
            <a:endParaRPr sz="1400"/>
          </a:p>
        </p:txBody>
      </p:sp>
      <p:sp>
        <p:nvSpPr>
          <p:cNvPr id="618" name="Google Shape;618;p89"/>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619" name="Google Shape;619;p89"/>
          <p:cNvSpPr/>
          <p:nvPr/>
        </p:nvSpPr>
        <p:spPr>
          <a:xfrm>
            <a:off x="1746646" y="1869281"/>
            <a:ext cx="2339700" cy="2926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338E"/>
              </a:buClr>
              <a:buFont typeface="Arial"/>
              <a:buNone/>
            </a:pPr>
            <a:r>
              <a:rPr b="1" i="1" lang="en" sz="1000" u="none" cap="none" strike="noStrike">
                <a:solidFill>
                  <a:srgbClr val="00338E"/>
                </a:solidFill>
                <a:latin typeface="Arial"/>
                <a:ea typeface="Arial"/>
                <a:cs typeface="Arial"/>
                <a:sym typeface="Arial"/>
              </a:rPr>
              <a:t>Collection of binding sites </a:t>
            </a:r>
            <a:br>
              <a:rPr b="1" i="1" lang="en" sz="1000" u="none" cap="none" strike="noStrike">
                <a:solidFill>
                  <a:srgbClr val="00338E"/>
                </a:solidFill>
                <a:latin typeface="Arial"/>
                <a:ea typeface="Arial"/>
                <a:cs typeface="Arial"/>
                <a:sym typeface="Arial"/>
              </a:rPr>
            </a:br>
            <a:r>
              <a:rPr b="0" i="1" lang="en" sz="1000" u="none" cap="none" strike="noStrike">
                <a:solidFill>
                  <a:srgbClr val="00338E"/>
                </a:solidFill>
                <a:latin typeface="Arial"/>
                <a:ea typeface="Arial"/>
                <a:cs typeface="Arial"/>
                <a:sym typeface="Arial"/>
              </a:rPr>
              <a:t>used to build the motif of the OCT </a:t>
            </a:r>
            <a:r>
              <a:rPr b="1" i="1" lang="en" sz="1000" u="none" cap="none" strike="noStrike">
                <a:solidFill>
                  <a:srgbClr val="00338E"/>
                </a:solidFill>
                <a:latin typeface="Arial"/>
                <a:ea typeface="Arial"/>
                <a:cs typeface="Arial"/>
                <a:sym typeface="Arial"/>
              </a:rPr>
              <a:t>family</a:t>
            </a:r>
            <a:r>
              <a:rPr b="0" i="1" lang="en" sz="1000" u="none" cap="none" strike="noStrike">
                <a:solidFill>
                  <a:srgbClr val="00338E"/>
                </a:solidFill>
                <a:latin typeface="Arial"/>
                <a:ea typeface="Arial"/>
                <a:cs typeface="Arial"/>
                <a:sym typeface="Arial"/>
              </a:rPr>
              <a:t> (TRANSFAC M00795)</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R00306	TAATTAGCATA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R00551	ATATTTGCATT</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R00662	TTATTTGCATA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R00664	TCATTTGCATA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R00666	ACATTTGCATA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R00814	TCGTTAGCATG</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R00815	CGCATGGCATC</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R00820	GGAATTCCATT</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R00824	CGTATCTCATT</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R00834	TTATTTGCATA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R00842	GGATTTGCATA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R00855	GTATTTGCATA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R00872	TAATTTGCATT</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R00888	CGATTTGCATA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R00893	TGATTTGCATA</a:t>
            </a:r>
            <a:endParaRPr/>
          </a:p>
          <a:p>
            <a:pPr indent="0" lvl="0" marL="0" marR="0" rtl="0" algn="l">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 40 other sites</a:t>
            </a:r>
            <a:endParaRPr/>
          </a:p>
        </p:txBody>
      </p:sp>
      <p:graphicFrame>
        <p:nvGraphicFramePr>
          <p:cNvPr id="620" name="Google Shape;620;p89"/>
          <p:cNvGraphicFramePr/>
          <p:nvPr/>
        </p:nvGraphicFramePr>
        <p:xfrm>
          <a:off x="4499371" y="2206226"/>
          <a:ext cx="3000000" cy="3000000"/>
        </p:xfrm>
        <a:graphic>
          <a:graphicData uri="http://schemas.openxmlformats.org/drawingml/2006/table">
            <a:tbl>
              <a:tblPr>
                <a:noFill/>
                <a:tableStyleId>{7886611F-3904-4FFC-975B-728C597426C7}</a:tableStyleId>
              </a:tblPr>
              <a:tblGrid>
                <a:gridCol w="221575"/>
                <a:gridCol w="221575"/>
                <a:gridCol w="221575"/>
                <a:gridCol w="221575"/>
                <a:gridCol w="220400"/>
                <a:gridCol w="221575"/>
                <a:gridCol w="221575"/>
                <a:gridCol w="221575"/>
                <a:gridCol w="221575"/>
                <a:gridCol w="221575"/>
                <a:gridCol w="221575"/>
                <a:gridCol w="221575"/>
              </a:tblGrid>
              <a:tr h="342650">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A</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37</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7</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6</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11</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3</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53</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27</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2650">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C</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7</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7</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5</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3</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50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2650">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G</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15</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34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10</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2650">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T</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28</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9</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47</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42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45</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7</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b="1" lang="en" sz="1100" u="none" cap="none" strike="noStrike"/>
                        <a:t>52</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marR="0" rtl="0" algn="ctr">
                        <a:lnSpc>
                          <a:spcPct val="100000"/>
                        </a:lnSpc>
                        <a:spcBef>
                          <a:spcPts val="0"/>
                        </a:spcBef>
                        <a:spcAft>
                          <a:spcPts val="0"/>
                        </a:spcAft>
                        <a:buClr>
                          <a:schemeClr val="dk1"/>
                        </a:buClr>
                        <a:buFont typeface="Verdana"/>
                        <a:buNone/>
                      </a:pPr>
                      <a:r>
                        <a:rPr lang="en" sz="1100" u="none" cap="none" strike="noStrike"/>
                        <a:t>14</a:t>
                      </a:r>
                      <a:endParaRPr sz="1100"/>
                    </a:p>
                  </a:txBody>
                  <a:tcPr marT="12575" marB="12575" marR="12575" marL="12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621" name="Google Shape;621;p89"/>
          <p:cNvSpPr/>
          <p:nvPr/>
        </p:nvSpPr>
        <p:spPr>
          <a:xfrm>
            <a:off x="4458890" y="1859756"/>
            <a:ext cx="2721900" cy="204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338E"/>
              </a:buClr>
              <a:buFont typeface="Arial"/>
              <a:buNone/>
            </a:pPr>
            <a:r>
              <a:rPr b="1" i="1" lang="en" sz="1000" u="none" cap="none" strike="noStrike">
                <a:solidFill>
                  <a:srgbClr val="00338E"/>
                </a:solidFill>
                <a:latin typeface="Arial"/>
                <a:ea typeface="Arial"/>
                <a:cs typeface="Arial"/>
                <a:sym typeface="Arial"/>
              </a:rPr>
              <a:t>Position-specific scoring matrix (PSSM)</a:t>
            </a:r>
            <a:endParaRPr/>
          </a:p>
        </p:txBody>
      </p:sp>
      <p:sp>
        <p:nvSpPr>
          <p:cNvPr id="622" name="Google Shape;622;p89"/>
          <p:cNvSpPr/>
          <p:nvPr/>
        </p:nvSpPr>
        <p:spPr>
          <a:xfrm>
            <a:off x="6798468" y="3774520"/>
            <a:ext cx="1128600" cy="204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338E"/>
              </a:buClr>
              <a:buFont typeface="Arial"/>
              <a:buNone/>
            </a:pPr>
            <a:r>
              <a:rPr b="1" i="1" lang="en" sz="1000" u="none" cap="none" strike="noStrike">
                <a:solidFill>
                  <a:srgbClr val="00338E"/>
                </a:solidFill>
                <a:latin typeface="Arial"/>
                <a:ea typeface="Arial"/>
                <a:cs typeface="Arial"/>
                <a:sym typeface="Arial"/>
              </a:rPr>
              <a:t>Sequence logo</a:t>
            </a:r>
            <a:endParaRPr/>
          </a:p>
        </p:txBody>
      </p:sp>
      <p:sp>
        <p:nvSpPr>
          <p:cNvPr id="623" name="Google Shape;623;p89"/>
          <p:cNvSpPr txBox="1"/>
          <p:nvPr>
            <p:ph type="title"/>
          </p:nvPr>
        </p:nvSpPr>
        <p:spPr>
          <a:xfrm>
            <a:off x="563824"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“Family” binding motifs (FBM)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pic>
        <p:nvPicPr>
          <p:cNvPr descr="Hoxa2_b1_merged_logo_e_M_pseudo1.png" id="628" name="Google Shape;628;p90"/>
          <p:cNvPicPr preferRelativeResize="0"/>
          <p:nvPr/>
        </p:nvPicPr>
        <p:blipFill rotWithShape="1">
          <a:blip r:embed="rId3">
            <a:alphaModFix/>
          </a:blip>
          <a:srcRect b="0" l="0" r="0" t="0"/>
          <a:stretch/>
        </p:blipFill>
        <p:spPr>
          <a:xfrm>
            <a:off x="1565110" y="4170793"/>
            <a:ext cx="1815900" cy="822600"/>
          </a:xfrm>
          <a:prstGeom prst="rect">
            <a:avLst/>
          </a:prstGeom>
          <a:noFill/>
          <a:ln>
            <a:noFill/>
          </a:ln>
        </p:spPr>
      </p:pic>
      <p:sp>
        <p:nvSpPr>
          <p:cNvPr id="629" name="Google Shape;629;p90"/>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cxnSp>
        <p:nvCxnSpPr>
          <p:cNvPr id="630" name="Google Shape;630;p90"/>
          <p:cNvCxnSpPr/>
          <p:nvPr/>
        </p:nvCxnSpPr>
        <p:spPr>
          <a:xfrm rot="10800000">
            <a:off x="4964667" y="1271522"/>
            <a:ext cx="0" cy="3018300"/>
          </a:xfrm>
          <a:prstGeom prst="straightConnector1">
            <a:avLst/>
          </a:prstGeom>
          <a:noFill/>
          <a:ln cap="flat" cmpd="sng" w="12700">
            <a:solidFill>
              <a:srgbClr val="002465"/>
            </a:solidFill>
            <a:prstDash val="solid"/>
            <a:miter lim="8000"/>
            <a:headEnd len="sm" w="sm" type="none"/>
            <a:tailEnd len="sm" w="sm" type="none"/>
          </a:ln>
        </p:spPr>
      </p:cxnSp>
      <p:cxnSp>
        <p:nvCxnSpPr>
          <p:cNvPr id="631" name="Google Shape;631;p90"/>
          <p:cNvCxnSpPr/>
          <p:nvPr/>
        </p:nvCxnSpPr>
        <p:spPr>
          <a:xfrm>
            <a:off x="2121116" y="3543460"/>
            <a:ext cx="200100" cy="636600"/>
          </a:xfrm>
          <a:prstGeom prst="straightConnector1">
            <a:avLst/>
          </a:prstGeom>
          <a:noFill/>
          <a:ln cap="flat" cmpd="sng" w="12700">
            <a:solidFill>
              <a:srgbClr val="0000B9"/>
            </a:solidFill>
            <a:prstDash val="solid"/>
            <a:miter lim="8000"/>
            <a:headEnd len="sm" w="sm" type="none"/>
            <a:tailEnd len="med" w="med" type="triangle"/>
          </a:ln>
        </p:spPr>
      </p:cxnSp>
      <p:cxnSp>
        <p:nvCxnSpPr>
          <p:cNvPr id="632" name="Google Shape;632;p90"/>
          <p:cNvCxnSpPr/>
          <p:nvPr/>
        </p:nvCxnSpPr>
        <p:spPr>
          <a:xfrm flipH="1">
            <a:off x="2557772" y="2765526"/>
            <a:ext cx="30000" cy="1461000"/>
          </a:xfrm>
          <a:prstGeom prst="straightConnector1">
            <a:avLst/>
          </a:prstGeom>
          <a:noFill/>
          <a:ln cap="flat" cmpd="sng" w="12700">
            <a:solidFill>
              <a:srgbClr val="0000B9"/>
            </a:solidFill>
            <a:prstDash val="solid"/>
            <a:miter lim="8000"/>
            <a:headEnd len="sm" w="sm" type="none"/>
            <a:tailEnd len="med" w="med" type="triangle"/>
          </a:ln>
        </p:spPr>
      </p:cxnSp>
      <p:cxnSp>
        <p:nvCxnSpPr>
          <p:cNvPr id="633" name="Google Shape;633;p90"/>
          <p:cNvCxnSpPr/>
          <p:nvPr/>
        </p:nvCxnSpPr>
        <p:spPr>
          <a:xfrm>
            <a:off x="2128130" y="2031318"/>
            <a:ext cx="326700" cy="2200200"/>
          </a:xfrm>
          <a:prstGeom prst="straightConnector1">
            <a:avLst/>
          </a:prstGeom>
          <a:noFill/>
          <a:ln cap="flat" cmpd="sng" w="12700">
            <a:solidFill>
              <a:srgbClr val="0000B9"/>
            </a:solidFill>
            <a:prstDash val="solid"/>
            <a:miter lim="8000"/>
            <a:headEnd len="sm" w="sm" type="none"/>
            <a:tailEnd len="med" w="med" type="triangle"/>
          </a:ln>
        </p:spPr>
      </p:cxnSp>
      <p:grpSp>
        <p:nvGrpSpPr>
          <p:cNvPr id="634" name="Google Shape;634;p90"/>
          <p:cNvGrpSpPr/>
          <p:nvPr/>
        </p:nvGrpSpPr>
        <p:grpSpPr>
          <a:xfrm>
            <a:off x="1223961" y="1098943"/>
            <a:ext cx="3348000" cy="2464773"/>
            <a:chOff x="0" y="-1"/>
            <a:chExt cx="3348000" cy="2464773"/>
          </a:xfrm>
        </p:grpSpPr>
        <p:grpSp>
          <p:nvGrpSpPr>
            <p:cNvPr id="635" name="Google Shape;635;p90"/>
            <p:cNvGrpSpPr/>
            <p:nvPr/>
          </p:nvGrpSpPr>
          <p:grpSpPr>
            <a:xfrm>
              <a:off x="613110" y="635017"/>
              <a:ext cx="2674407" cy="382006"/>
              <a:chOff x="-1" y="35891"/>
              <a:chExt cx="2674407" cy="382006"/>
            </a:xfrm>
          </p:grpSpPr>
          <p:cxnSp>
            <p:nvCxnSpPr>
              <p:cNvPr id="636" name="Google Shape;636;p90"/>
              <p:cNvCxnSpPr/>
              <p:nvPr/>
            </p:nvCxnSpPr>
            <p:spPr>
              <a:xfrm>
                <a:off x="-1" y="319077"/>
                <a:ext cx="1395600" cy="2400"/>
              </a:xfrm>
              <a:prstGeom prst="straightConnector1">
                <a:avLst/>
              </a:prstGeom>
              <a:noFill/>
              <a:ln cap="flat" cmpd="sng" w="12700">
                <a:solidFill>
                  <a:srgbClr val="000000"/>
                </a:solidFill>
                <a:prstDash val="solid"/>
                <a:miter lim="8000"/>
                <a:headEnd len="sm" w="sm" type="none"/>
                <a:tailEnd len="sm" w="sm" type="none"/>
              </a:ln>
            </p:spPr>
          </p:cxnSp>
          <p:grpSp>
            <p:nvGrpSpPr>
              <p:cNvPr id="637" name="Google Shape;637;p90"/>
              <p:cNvGrpSpPr/>
              <p:nvPr/>
            </p:nvGrpSpPr>
            <p:grpSpPr>
              <a:xfrm>
                <a:off x="1545506" y="101200"/>
                <a:ext cx="1128900" cy="251100"/>
                <a:chOff x="152399" y="0"/>
                <a:chExt cx="1128900" cy="251100"/>
              </a:xfrm>
            </p:grpSpPr>
            <p:sp>
              <p:nvSpPr>
                <p:cNvPr id="638" name="Google Shape;638;p90"/>
                <p:cNvSpPr/>
                <p:nvPr/>
              </p:nvSpPr>
              <p:spPr>
                <a:xfrm>
                  <a:off x="152399" y="0"/>
                  <a:ext cx="1128900" cy="251100"/>
                </a:xfrm>
                <a:prstGeom prst="rect">
                  <a:avLst/>
                </a:prstGeom>
                <a:gradFill>
                  <a:gsLst>
                    <a:gs pos="0">
                      <a:srgbClr val="8585FF"/>
                    </a:gs>
                    <a:gs pos="100000">
                      <a:srgbClr val="0000EB"/>
                    </a:gs>
                  </a:gsLst>
                  <a:lin ang="5400012" scaled="0"/>
                </a:gradFill>
                <a:ln cap="flat" cmpd="sng" w="9525">
                  <a:solidFill>
                    <a:srgbClr val="0000CC"/>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90"/>
                <p:cNvSpPr/>
                <p:nvPr/>
              </p:nvSpPr>
              <p:spPr>
                <a:xfrm>
                  <a:off x="152399" y="4909"/>
                  <a:ext cx="1128900" cy="241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Arial"/>
                    <a:buNone/>
                  </a:pPr>
                  <a:r>
                    <a:rPr b="0" i="0" lang="en" sz="1200" u="none" cap="none" strike="noStrike">
                      <a:solidFill>
                        <a:srgbClr val="FFFFFF"/>
                      </a:solidFill>
                      <a:latin typeface="Arial"/>
                      <a:ea typeface="Arial"/>
                      <a:cs typeface="Arial"/>
                      <a:sym typeface="Arial"/>
                    </a:rPr>
                    <a:t>gene 1</a:t>
                  </a:r>
                  <a:endParaRPr/>
                </a:p>
              </p:txBody>
            </p:sp>
          </p:grpSp>
          <p:sp>
            <p:nvSpPr>
              <p:cNvPr id="640" name="Google Shape;640;p90"/>
              <p:cNvSpPr/>
              <p:nvPr/>
            </p:nvSpPr>
            <p:spPr>
              <a:xfrm flipH="1" rot="10800000">
                <a:off x="145265" y="255897"/>
                <a:ext cx="393000" cy="162000"/>
              </a:xfrm>
              <a:prstGeom prst="rect">
                <a:avLst/>
              </a:prstGeom>
              <a:gradFill>
                <a:gsLst>
                  <a:gs pos="0">
                    <a:srgbClr val="0000B9"/>
                  </a:gs>
                  <a:gs pos="40000">
                    <a:srgbClr val="0000B9"/>
                  </a:gs>
                  <a:gs pos="100000">
                    <a:srgbClr val="00008B"/>
                  </a:gs>
                </a:gsLst>
                <a:lin ang="10800025" scaled="0"/>
              </a:grad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90"/>
              <p:cNvSpPr/>
              <p:nvPr/>
            </p:nvSpPr>
            <p:spPr>
              <a:xfrm flipH="1" rot="10800000">
                <a:off x="1335205" y="35891"/>
                <a:ext cx="385800" cy="285600"/>
              </a:xfrm>
              <a:custGeom>
                <a:rect b="b" l="l" r="r" t="t"/>
                <a:pathLst>
                  <a:path extrusionOk="0" h="120000" w="120000">
                    <a:moveTo>
                      <a:pt x="0" y="0"/>
                    </a:moveTo>
                    <a:lnTo>
                      <a:pt x="53188" y="0"/>
                    </a:lnTo>
                    <a:lnTo>
                      <a:pt x="53188" y="120000"/>
                    </a:lnTo>
                    <a:lnTo>
                      <a:pt x="120000" y="120000"/>
                    </a:lnTo>
                  </a:path>
                </a:pathLst>
              </a:custGeom>
              <a:noFill/>
              <a:ln cap="flat" cmpd="sng" w="12700">
                <a:solidFill>
                  <a:srgbClr val="000000"/>
                </a:solidFill>
                <a:prstDash val="solid"/>
                <a:miter lim="8000"/>
                <a:headEnd len="sm" w="sm" type="none"/>
                <a:tailEnd len="med" w="med" type="triangle"/>
              </a:ln>
              <a:effectLst>
                <a:outerShdw blurRad="38100" rotWithShape="0" dir="5400000" dist="12700">
                  <a:srgbClr val="808080">
                    <a:alpha val="372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90"/>
            <p:cNvGrpSpPr/>
            <p:nvPr/>
          </p:nvGrpSpPr>
          <p:grpSpPr>
            <a:xfrm>
              <a:off x="378062" y="324024"/>
              <a:ext cx="1294200" cy="531000"/>
              <a:chOff x="-1" y="-1"/>
              <a:chExt cx="1294200" cy="531000"/>
            </a:xfrm>
          </p:grpSpPr>
          <p:sp>
            <p:nvSpPr>
              <p:cNvPr id="643" name="Google Shape;643;p90"/>
              <p:cNvSpPr/>
              <p:nvPr/>
            </p:nvSpPr>
            <p:spPr>
              <a:xfrm>
                <a:off x="-1" y="-1"/>
                <a:ext cx="1294200" cy="531000"/>
              </a:xfrm>
              <a:prstGeom prst="rect">
                <a:avLst/>
              </a:prstGeom>
              <a:solidFill>
                <a:srgbClr val="FFFFFF"/>
              </a:solid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90"/>
              <p:cNvSpPr/>
              <p:nvPr/>
            </p:nvSpPr>
            <p:spPr>
              <a:xfrm>
                <a:off x="-1" y="-1"/>
                <a:ext cx="1294200" cy="4692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8B"/>
                  </a:buClr>
                  <a:buFont typeface="Arial"/>
                  <a:buNone/>
                </a:pPr>
                <a:r>
                  <a:rPr b="0" i="0" lang="en" sz="1400" u="none" cap="none" strike="noStrike">
                    <a:solidFill>
                      <a:srgbClr val="00008B"/>
                    </a:solidFill>
                    <a:latin typeface="Arial"/>
                    <a:ea typeface="Arial"/>
                    <a:cs typeface="Arial"/>
                    <a:sym typeface="Arial"/>
                  </a:rPr>
                  <a:t>cis-regulatory </a:t>
                </a:r>
                <a:endParaRPr/>
              </a:p>
              <a:p>
                <a:pPr indent="0" lvl="0" marL="0" marR="0" rtl="0" algn="r">
                  <a:lnSpc>
                    <a:spcPct val="100000"/>
                  </a:lnSpc>
                  <a:spcBef>
                    <a:spcPts val="0"/>
                  </a:spcBef>
                  <a:spcAft>
                    <a:spcPts val="0"/>
                  </a:spcAft>
                  <a:buClr>
                    <a:srgbClr val="00008B"/>
                  </a:buClr>
                  <a:buFont typeface="Arial"/>
                  <a:buNone/>
                </a:pPr>
                <a:r>
                  <a:rPr b="0" i="0" lang="en" sz="1400" u="none" cap="none" strike="noStrike">
                    <a:solidFill>
                      <a:srgbClr val="00008B"/>
                    </a:solidFill>
                    <a:latin typeface="Arial"/>
                    <a:ea typeface="Arial"/>
                    <a:cs typeface="Arial"/>
                    <a:sym typeface="Arial"/>
                  </a:rPr>
                  <a:t>elements</a:t>
                </a:r>
                <a:endParaRPr/>
              </a:p>
            </p:txBody>
          </p:sp>
        </p:grpSp>
        <p:grpSp>
          <p:nvGrpSpPr>
            <p:cNvPr id="645" name="Google Shape;645;p90"/>
            <p:cNvGrpSpPr/>
            <p:nvPr/>
          </p:nvGrpSpPr>
          <p:grpSpPr>
            <a:xfrm>
              <a:off x="622636" y="1330318"/>
              <a:ext cx="2674406" cy="382005"/>
              <a:chOff x="0" y="35892"/>
              <a:chExt cx="2674406" cy="382005"/>
            </a:xfrm>
          </p:grpSpPr>
          <p:cxnSp>
            <p:nvCxnSpPr>
              <p:cNvPr id="646" name="Google Shape;646;p90"/>
              <p:cNvCxnSpPr/>
              <p:nvPr/>
            </p:nvCxnSpPr>
            <p:spPr>
              <a:xfrm>
                <a:off x="0" y="319077"/>
                <a:ext cx="1395600" cy="2400"/>
              </a:xfrm>
              <a:prstGeom prst="straightConnector1">
                <a:avLst/>
              </a:prstGeom>
              <a:noFill/>
              <a:ln cap="flat" cmpd="sng" w="12700">
                <a:solidFill>
                  <a:srgbClr val="000000"/>
                </a:solidFill>
                <a:prstDash val="solid"/>
                <a:miter lim="8000"/>
                <a:headEnd len="sm" w="sm" type="none"/>
                <a:tailEnd len="sm" w="sm" type="none"/>
              </a:ln>
            </p:spPr>
          </p:cxnSp>
          <p:grpSp>
            <p:nvGrpSpPr>
              <p:cNvPr id="647" name="Google Shape;647;p90"/>
              <p:cNvGrpSpPr/>
              <p:nvPr/>
            </p:nvGrpSpPr>
            <p:grpSpPr>
              <a:xfrm>
                <a:off x="1545506" y="101199"/>
                <a:ext cx="1128900" cy="251100"/>
                <a:chOff x="152399" y="-1"/>
                <a:chExt cx="1128900" cy="251100"/>
              </a:xfrm>
            </p:grpSpPr>
            <p:sp>
              <p:nvSpPr>
                <p:cNvPr id="648" name="Google Shape;648;p90"/>
                <p:cNvSpPr/>
                <p:nvPr/>
              </p:nvSpPr>
              <p:spPr>
                <a:xfrm>
                  <a:off x="152399" y="-1"/>
                  <a:ext cx="1128900" cy="251100"/>
                </a:xfrm>
                <a:prstGeom prst="rect">
                  <a:avLst/>
                </a:prstGeom>
                <a:gradFill>
                  <a:gsLst>
                    <a:gs pos="0">
                      <a:srgbClr val="BCBCBC"/>
                    </a:gs>
                    <a:gs pos="100000">
                      <a:srgbClr val="000000"/>
                    </a:gs>
                  </a:gsLst>
                  <a:lin ang="5400012" scaled="0"/>
                </a:gradFill>
                <a:ln cap="flat" cmpd="sng" w="9525">
                  <a:solidFill>
                    <a:srgbClr val="000000"/>
                  </a:solidFill>
                  <a:prstDash val="solid"/>
                  <a:miter lim="8000"/>
                  <a:headEnd len="sm" w="sm" type="none"/>
                  <a:tailEnd len="sm" w="sm" type="none"/>
                </a:ln>
                <a:effectLst>
                  <a:outerShdw blurRad="38100" rotWithShape="0" dir="5400000" dist="12700">
                    <a:srgbClr val="808080">
                      <a:alpha val="3451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90"/>
                <p:cNvSpPr/>
                <p:nvPr/>
              </p:nvSpPr>
              <p:spPr>
                <a:xfrm>
                  <a:off x="152399" y="4909"/>
                  <a:ext cx="1128900" cy="241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Arial"/>
                    <a:buNone/>
                  </a:pPr>
                  <a:r>
                    <a:rPr b="0" i="0" lang="en" sz="1200" u="none" cap="none" strike="noStrike">
                      <a:solidFill>
                        <a:srgbClr val="FFFFFF"/>
                      </a:solidFill>
                      <a:latin typeface="Arial"/>
                      <a:ea typeface="Arial"/>
                      <a:cs typeface="Arial"/>
                      <a:sym typeface="Arial"/>
                    </a:rPr>
                    <a:t>gene 2</a:t>
                  </a:r>
                  <a:endParaRPr/>
                </a:p>
              </p:txBody>
            </p:sp>
          </p:grpSp>
          <p:sp>
            <p:nvSpPr>
              <p:cNvPr id="650" name="Google Shape;650;p90"/>
              <p:cNvSpPr/>
              <p:nvPr/>
            </p:nvSpPr>
            <p:spPr>
              <a:xfrm flipH="1" rot="10800000">
                <a:off x="545336" y="255897"/>
                <a:ext cx="393000" cy="162000"/>
              </a:xfrm>
              <a:prstGeom prst="rect">
                <a:avLst/>
              </a:prstGeom>
              <a:gradFill>
                <a:gsLst>
                  <a:gs pos="0">
                    <a:srgbClr val="0000B9"/>
                  </a:gs>
                  <a:gs pos="40000">
                    <a:srgbClr val="0000B9"/>
                  </a:gs>
                  <a:gs pos="100000">
                    <a:srgbClr val="00008B"/>
                  </a:gs>
                </a:gsLst>
                <a:lin ang="10800025" scaled="0"/>
              </a:grad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90"/>
              <p:cNvSpPr/>
              <p:nvPr/>
            </p:nvSpPr>
            <p:spPr>
              <a:xfrm flipH="1" rot="10800000">
                <a:off x="1335205" y="35892"/>
                <a:ext cx="385800" cy="285600"/>
              </a:xfrm>
              <a:custGeom>
                <a:rect b="b" l="l" r="r" t="t"/>
                <a:pathLst>
                  <a:path extrusionOk="0" h="120000" w="120000">
                    <a:moveTo>
                      <a:pt x="0" y="0"/>
                    </a:moveTo>
                    <a:lnTo>
                      <a:pt x="50222" y="0"/>
                    </a:lnTo>
                    <a:lnTo>
                      <a:pt x="50222" y="120000"/>
                    </a:lnTo>
                    <a:lnTo>
                      <a:pt x="120000" y="120000"/>
                    </a:lnTo>
                  </a:path>
                </a:pathLst>
              </a:custGeom>
              <a:noFill/>
              <a:ln cap="flat" cmpd="sng" w="12700">
                <a:solidFill>
                  <a:srgbClr val="000000"/>
                </a:solidFill>
                <a:prstDash val="solid"/>
                <a:miter lim="8000"/>
                <a:headEnd len="sm" w="sm" type="none"/>
                <a:tailEnd len="med" w="med" type="triangle"/>
              </a:ln>
              <a:effectLst>
                <a:outerShdw blurRad="38100" rotWithShape="0" dir="5400000" dist="12700">
                  <a:srgbClr val="808080">
                    <a:alpha val="372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90"/>
            <p:cNvGrpSpPr/>
            <p:nvPr/>
          </p:nvGrpSpPr>
          <p:grpSpPr>
            <a:xfrm>
              <a:off x="622636" y="2101818"/>
              <a:ext cx="2674406" cy="362954"/>
              <a:chOff x="0" y="35892"/>
              <a:chExt cx="2674406" cy="362954"/>
            </a:xfrm>
          </p:grpSpPr>
          <p:cxnSp>
            <p:nvCxnSpPr>
              <p:cNvPr id="653" name="Google Shape;653;p90"/>
              <p:cNvCxnSpPr/>
              <p:nvPr/>
            </p:nvCxnSpPr>
            <p:spPr>
              <a:xfrm>
                <a:off x="0" y="319076"/>
                <a:ext cx="1395600" cy="2400"/>
              </a:xfrm>
              <a:prstGeom prst="straightConnector1">
                <a:avLst/>
              </a:prstGeom>
              <a:noFill/>
              <a:ln cap="flat" cmpd="sng" w="12700">
                <a:solidFill>
                  <a:srgbClr val="000000"/>
                </a:solidFill>
                <a:prstDash val="solid"/>
                <a:miter lim="8000"/>
                <a:headEnd len="sm" w="sm" type="none"/>
                <a:tailEnd len="sm" w="sm" type="none"/>
              </a:ln>
            </p:spPr>
          </p:cxnSp>
          <p:grpSp>
            <p:nvGrpSpPr>
              <p:cNvPr id="654" name="Google Shape;654;p90"/>
              <p:cNvGrpSpPr/>
              <p:nvPr/>
            </p:nvGrpSpPr>
            <p:grpSpPr>
              <a:xfrm>
                <a:off x="1545506" y="101197"/>
                <a:ext cx="1128900" cy="251100"/>
                <a:chOff x="152399" y="-1"/>
                <a:chExt cx="1128900" cy="251100"/>
              </a:xfrm>
            </p:grpSpPr>
            <p:sp>
              <p:nvSpPr>
                <p:cNvPr id="655" name="Google Shape;655;p90"/>
                <p:cNvSpPr/>
                <p:nvPr/>
              </p:nvSpPr>
              <p:spPr>
                <a:xfrm>
                  <a:off x="152399" y="-1"/>
                  <a:ext cx="1128900" cy="251100"/>
                </a:xfrm>
                <a:prstGeom prst="rect">
                  <a:avLst/>
                </a:prstGeom>
                <a:solidFill>
                  <a:srgbClr val="C0504D"/>
                </a:solidFill>
                <a:ln cap="flat" cmpd="sng" w="9525">
                  <a:solidFill>
                    <a:srgbClr val="F9F9F9"/>
                  </a:solidFill>
                  <a:prstDash val="solid"/>
                  <a:miter lim="8000"/>
                  <a:headEnd len="sm" w="sm" type="none"/>
                  <a:tailEnd len="sm" w="sm" type="none"/>
                </a:ln>
                <a:effectLst>
                  <a:outerShdw blurRad="38100" rotWithShape="0" dir="5400000" dist="12700">
                    <a:srgbClr val="808080">
                      <a:alpha val="3725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90"/>
                <p:cNvSpPr/>
                <p:nvPr/>
              </p:nvSpPr>
              <p:spPr>
                <a:xfrm>
                  <a:off x="152399" y="4909"/>
                  <a:ext cx="1128900" cy="241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Arial"/>
                    <a:buNone/>
                  </a:pPr>
                  <a:r>
                    <a:rPr b="0" i="0" lang="en" sz="1200" u="none" cap="none" strike="noStrike">
                      <a:solidFill>
                        <a:srgbClr val="FFFFFF"/>
                      </a:solidFill>
                      <a:latin typeface="Arial"/>
                      <a:ea typeface="Arial"/>
                      <a:cs typeface="Arial"/>
                      <a:sym typeface="Arial"/>
                    </a:rPr>
                    <a:t>gene </a:t>
                  </a:r>
                  <a:r>
                    <a:rPr lang="en" sz="1200">
                      <a:solidFill>
                        <a:srgbClr val="FFFFFF"/>
                      </a:solidFill>
                    </a:rPr>
                    <a:t>3</a:t>
                  </a:r>
                  <a:endParaRPr/>
                </a:p>
              </p:txBody>
            </p:sp>
          </p:grpSp>
          <p:sp>
            <p:nvSpPr>
              <p:cNvPr id="657" name="Google Shape;657;p90"/>
              <p:cNvSpPr/>
              <p:nvPr/>
            </p:nvSpPr>
            <p:spPr>
              <a:xfrm flipH="1" rot="10800000">
                <a:off x="50010" y="236846"/>
                <a:ext cx="393000" cy="162000"/>
              </a:xfrm>
              <a:prstGeom prst="rect">
                <a:avLst/>
              </a:prstGeom>
              <a:gradFill>
                <a:gsLst>
                  <a:gs pos="0">
                    <a:srgbClr val="0000B9"/>
                  </a:gs>
                  <a:gs pos="40000">
                    <a:srgbClr val="0000B9"/>
                  </a:gs>
                  <a:gs pos="100000">
                    <a:srgbClr val="00008B"/>
                  </a:gs>
                </a:gsLst>
                <a:lin ang="10800025" scaled="0"/>
              </a:grad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90"/>
              <p:cNvSpPr/>
              <p:nvPr/>
            </p:nvSpPr>
            <p:spPr>
              <a:xfrm flipH="1" rot="10800000">
                <a:off x="1335205" y="35892"/>
                <a:ext cx="385800" cy="285600"/>
              </a:xfrm>
              <a:custGeom>
                <a:rect b="b" l="l" r="r" t="t"/>
                <a:pathLst>
                  <a:path extrusionOk="0" h="120000" w="120000">
                    <a:moveTo>
                      <a:pt x="0" y="0"/>
                    </a:moveTo>
                    <a:lnTo>
                      <a:pt x="50222" y="0"/>
                    </a:lnTo>
                    <a:lnTo>
                      <a:pt x="50222" y="120000"/>
                    </a:lnTo>
                    <a:lnTo>
                      <a:pt x="120000" y="120000"/>
                    </a:lnTo>
                  </a:path>
                </a:pathLst>
              </a:custGeom>
              <a:noFill/>
              <a:ln cap="flat" cmpd="sng" w="12700">
                <a:solidFill>
                  <a:srgbClr val="000000"/>
                </a:solidFill>
                <a:prstDash val="solid"/>
                <a:miter lim="8000"/>
                <a:headEnd len="sm" w="sm" type="none"/>
                <a:tailEnd len="med" w="med" type="triangle"/>
              </a:ln>
              <a:effectLst>
                <a:outerShdw blurRad="38100" rotWithShape="0" dir="5400000" dist="12700">
                  <a:srgbClr val="808080">
                    <a:alpha val="372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659" name="Google Shape;659;p90"/>
            <p:cNvSpPr/>
            <p:nvPr/>
          </p:nvSpPr>
          <p:spPr>
            <a:xfrm>
              <a:off x="0" y="-1"/>
              <a:ext cx="3348000" cy="284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F81BD"/>
                </a:buClr>
                <a:buFont typeface="Calibri"/>
                <a:buNone/>
              </a:pPr>
              <a:r>
                <a:rPr b="1" i="0" lang="en" sz="1400" u="none" cap="none" strike="noStrike">
                  <a:solidFill>
                    <a:srgbClr val="4F81BD"/>
                  </a:solidFill>
                  <a:latin typeface="Calibri"/>
                  <a:ea typeface="Calibri"/>
                  <a:cs typeface="Calibri"/>
                  <a:sym typeface="Calibri"/>
                </a:rPr>
                <a:t>Case 1: promoters of co-expressed genes</a:t>
              </a:r>
              <a:endParaRPr b="1"/>
            </a:p>
          </p:txBody>
        </p:sp>
      </p:grpSp>
      <p:cxnSp>
        <p:nvCxnSpPr>
          <p:cNvPr id="660" name="Google Shape;660;p90"/>
          <p:cNvCxnSpPr/>
          <p:nvPr/>
        </p:nvCxnSpPr>
        <p:spPr>
          <a:xfrm>
            <a:off x="6109095" y="3258740"/>
            <a:ext cx="73800" cy="525000"/>
          </a:xfrm>
          <a:prstGeom prst="straightConnector1">
            <a:avLst/>
          </a:prstGeom>
          <a:noFill/>
          <a:ln cap="flat" cmpd="sng" w="12700">
            <a:solidFill>
              <a:srgbClr val="0000B9"/>
            </a:solidFill>
            <a:prstDash val="solid"/>
            <a:miter lim="8000"/>
            <a:headEnd len="sm" w="sm" type="none"/>
            <a:tailEnd len="med" w="med" type="triangle"/>
          </a:ln>
        </p:spPr>
      </p:cxnSp>
      <p:cxnSp>
        <p:nvCxnSpPr>
          <p:cNvPr id="661" name="Google Shape;661;p90"/>
          <p:cNvCxnSpPr/>
          <p:nvPr/>
        </p:nvCxnSpPr>
        <p:spPr>
          <a:xfrm flipH="1">
            <a:off x="6453214" y="2611040"/>
            <a:ext cx="72600" cy="1188300"/>
          </a:xfrm>
          <a:prstGeom prst="straightConnector1">
            <a:avLst/>
          </a:prstGeom>
          <a:noFill/>
          <a:ln cap="flat" cmpd="sng" w="12700">
            <a:solidFill>
              <a:srgbClr val="0000B9"/>
            </a:solidFill>
            <a:prstDash val="solid"/>
            <a:miter lim="8000"/>
            <a:headEnd len="sm" w="sm" type="none"/>
            <a:tailEnd len="med" w="med" type="triangle"/>
          </a:ln>
        </p:spPr>
      </p:cxnSp>
      <p:cxnSp>
        <p:nvCxnSpPr>
          <p:cNvPr id="662" name="Google Shape;662;p90"/>
          <p:cNvCxnSpPr/>
          <p:nvPr/>
        </p:nvCxnSpPr>
        <p:spPr>
          <a:xfrm>
            <a:off x="6256733" y="2062162"/>
            <a:ext cx="34500" cy="1683600"/>
          </a:xfrm>
          <a:prstGeom prst="straightConnector1">
            <a:avLst/>
          </a:prstGeom>
          <a:noFill/>
          <a:ln cap="flat" cmpd="sng" w="12700">
            <a:solidFill>
              <a:srgbClr val="0000B9"/>
            </a:solidFill>
            <a:prstDash val="solid"/>
            <a:miter lim="8000"/>
            <a:headEnd len="sm" w="sm" type="none"/>
            <a:tailEnd len="med" w="med" type="triangle"/>
          </a:ln>
        </p:spPr>
      </p:cxnSp>
      <p:grpSp>
        <p:nvGrpSpPr>
          <p:cNvPr id="663" name="Google Shape;663;p90"/>
          <p:cNvGrpSpPr/>
          <p:nvPr/>
        </p:nvGrpSpPr>
        <p:grpSpPr>
          <a:xfrm>
            <a:off x="5636417" y="1900162"/>
            <a:ext cx="1395300" cy="162000"/>
            <a:chOff x="0" y="-74"/>
            <a:chExt cx="1395300" cy="162000"/>
          </a:xfrm>
        </p:grpSpPr>
        <p:cxnSp>
          <p:nvCxnSpPr>
            <p:cNvPr id="664" name="Google Shape;664;p90"/>
            <p:cNvCxnSpPr/>
            <p:nvPr/>
          </p:nvCxnSpPr>
          <p:spPr>
            <a:xfrm>
              <a:off x="0" y="44053"/>
              <a:ext cx="1395300" cy="2400"/>
            </a:xfrm>
            <a:prstGeom prst="straightConnector1">
              <a:avLst/>
            </a:prstGeom>
            <a:noFill/>
            <a:ln cap="flat" cmpd="sng" w="12700">
              <a:solidFill>
                <a:srgbClr val="000000"/>
              </a:solidFill>
              <a:prstDash val="solid"/>
              <a:miter lim="8000"/>
              <a:headEnd len="sm" w="sm" type="none"/>
              <a:tailEnd len="sm" w="sm" type="none"/>
            </a:ln>
          </p:spPr>
        </p:cxnSp>
        <p:sp>
          <p:nvSpPr>
            <p:cNvPr id="665" name="Google Shape;665;p90"/>
            <p:cNvSpPr/>
            <p:nvPr/>
          </p:nvSpPr>
          <p:spPr>
            <a:xfrm flipH="1" rot="10800000">
              <a:off x="423953" y="-74"/>
              <a:ext cx="393000" cy="162000"/>
            </a:xfrm>
            <a:prstGeom prst="rect">
              <a:avLst/>
            </a:prstGeom>
            <a:gradFill>
              <a:gsLst>
                <a:gs pos="0">
                  <a:srgbClr val="0000B9"/>
                </a:gs>
                <a:gs pos="40000">
                  <a:srgbClr val="0000B9"/>
                </a:gs>
                <a:gs pos="100000">
                  <a:srgbClr val="00008B"/>
                </a:gs>
              </a:gsLst>
              <a:lin ang="10800025" scaled="0"/>
            </a:grad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666" name="Google Shape;666;p90"/>
          <p:cNvGrpSpPr/>
          <p:nvPr/>
        </p:nvGrpSpPr>
        <p:grpSpPr>
          <a:xfrm>
            <a:off x="5697140" y="1476373"/>
            <a:ext cx="1400100" cy="301200"/>
            <a:chOff x="0" y="-1"/>
            <a:chExt cx="1400100" cy="301200"/>
          </a:xfrm>
        </p:grpSpPr>
        <p:sp>
          <p:nvSpPr>
            <p:cNvPr id="667" name="Google Shape;667;p90"/>
            <p:cNvSpPr/>
            <p:nvPr/>
          </p:nvSpPr>
          <p:spPr>
            <a:xfrm>
              <a:off x="0" y="-1"/>
              <a:ext cx="1400100" cy="301200"/>
            </a:xfrm>
            <a:prstGeom prst="rect">
              <a:avLst/>
            </a:prstGeom>
            <a:solidFill>
              <a:srgbClr val="FFFFFF"/>
            </a:solid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90"/>
            <p:cNvSpPr/>
            <p:nvPr/>
          </p:nvSpPr>
          <p:spPr>
            <a:xfrm>
              <a:off x="0" y="-1"/>
              <a:ext cx="1400100" cy="266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8B"/>
                </a:buClr>
                <a:buFont typeface="Arial"/>
                <a:buNone/>
              </a:pPr>
              <a:r>
                <a:rPr b="0" i="0" lang="en" sz="1400" u="none" cap="none" strike="noStrike">
                  <a:solidFill>
                    <a:srgbClr val="00008B"/>
                  </a:solidFill>
                  <a:latin typeface="Arial"/>
                  <a:ea typeface="Arial"/>
                  <a:cs typeface="Arial"/>
                  <a:sym typeface="Arial"/>
                </a:rPr>
                <a:t>TF binding site</a:t>
              </a:r>
              <a:endParaRPr/>
            </a:p>
          </p:txBody>
        </p:sp>
      </p:grpSp>
      <p:grpSp>
        <p:nvGrpSpPr>
          <p:cNvPr id="669" name="Google Shape;669;p90"/>
          <p:cNvGrpSpPr/>
          <p:nvPr/>
        </p:nvGrpSpPr>
        <p:grpSpPr>
          <a:xfrm>
            <a:off x="5636417" y="2449041"/>
            <a:ext cx="1395300" cy="162000"/>
            <a:chOff x="0" y="-74"/>
            <a:chExt cx="1395300" cy="162000"/>
          </a:xfrm>
        </p:grpSpPr>
        <p:cxnSp>
          <p:nvCxnSpPr>
            <p:cNvPr id="670" name="Google Shape;670;p90"/>
            <p:cNvCxnSpPr/>
            <p:nvPr/>
          </p:nvCxnSpPr>
          <p:spPr>
            <a:xfrm>
              <a:off x="0" y="63104"/>
              <a:ext cx="1395300" cy="2400"/>
            </a:xfrm>
            <a:prstGeom prst="straightConnector1">
              <a:avLst/>
            </a:prstGeom>
            <a:noFill/>
            <a:ln cap="flat" cmpd="sng" w="12700">
              <a:solidFill>
                <a:srgbClr val="000000"/>
              </a:solidFill>
              <a:prstDash val="solid"/>
              <a:miter lim="8000"/>
              <a:headEnd len="sm" w="sm" type="none"/>
              <a:tailEnd len="sm" w="sm" type="none"/>
            </a:ln>
          </p:spPr>
        </p:cxnSp>
        <p:sp>
          <p:nvSpPr>
            <p:cNvPr id="671" name="Google Shape;671;p90"/>
            <p:cNvSpPr/>
            <p:nvPr/>
          </p:nvSpPr>
          <p:spPr>
            <a:xfrm flipH="1" rot="10800000">
              <a:off x="693986" y="-74"/>
              <a:ext cx="393000" cy="162000"/>
            </a:xfrm>
            <a:prstGeom prst="rect">
              <a:avLst/>
            </a:prstGeom>
            <a:gradFill>
              <a:gsLst>
                <a:gs pos="0">
                  <a:srgbClr val="0000B9"/>
                </a:gs>
                <a:gs pos="40000">
                  <a:srgbClr val="0000B9"/>
                </a:gs>
                <a:gs pos="100000">
                  <a:srgbClr val="00008B"/>
                </a:gs>
              </a:gsLst>
              <a:lin ang="10800025" scaled="0"/>
            </a:grad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 name="Google Shape;672;p90"/>
          <p:cNvGrpSpPr/>
          <p:nvPr/>
        </p:nvGrpSpPr>
        <p:grpSpPr>
          <a:xfrm>
            <a:off x="5636417" y="3096741"/>
            <a:ext cx="1395300" cy="162000"/>
            <a:chOff x="0" y="-74"/>
            <a:chExt cx="1395300" cy="162000"/>
          </a:xfrm>
        </p:grpSpPr>
        <p:cxnSp>
          <p:nvCxnSpPr>
            <p:cNvPr id="673" name="Google Shape;673;p90"/>
            <p:cNvCxnSpPr/>
            <p:nvPr/>
          </p:nvCxnSpPr>
          <p:spPr>
            <a:xfrm>
              <a:off x="0" y="82153"/>
              <a:ext cx="1395300" cy="2400"/>
            </a:xfrm>
            <a:prstGeom prst="straightConnector1">
              <a:avLst/>
            </a:prstGeom>
            <a:noFill/>
            <a:ln cap="flat" cmpd="sng" w="12700">
              <a:solidFill>
                <a:srgbClr val="000000"/>
              </a:solidFill>
              <a:prstDash val="solid"/>
              <a:miter lim="8000"/>
              <a:headEnd len="sm" w="sm" type="none"/>
              <a:tailEnd len="sm" w="sm" type="none"/>
            </a:ln>
          </p:spPr>
        </p:cxnSp>
        <p:sp>
          <p:nvSpPr>
            <p:cNvPr id="674" name="Google Shape;674;p90"/>
            <p:cNvSpPr/>
            <p:nvPr/>
          </p:nvSpPr>
          <p:spPr>
            <a:xfrm flipH="1" rot="10800000">
              <a:off x="276803" y="-74"/>
              <a:ext cx="393000" cy="162000"/>
            </a:xfrm>
            <a:prstGeom prst="rect">
              <a:avLst/>
            </a:prstGeom>
            <a:gradFill>
              <a:gsLst>
                <a:gs pos="0">
                  <a:srgbClr val="0000B9"/>
                </a:gs>
                <a:gs pos="40000">
                  <a:srgbClr val="0000B9"/>
                </a:gs>
                <a:gs pos="100000">
                  <a:srgbClr val="00008B"/>
                </a:gs>
              </a:gsLst>
              <a:lin ang="10800025" scaled="0"/>
            </a:grad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675" name="Google Shape;675;p90"/>
          <p:cNvSpPr/>
          <p:nvPr/>
        </p:nvSpPr>
        <p:spPr>
          <a:xfrm>
            <a:off x="5372100" y="1098946"/>
            <a:ext cx="1918200" cy="284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4F81BD"/>
              </a:buClr>
              <a:buFont typeface="Calibri"/>
              <a:buNone/>
            </a:pPr>
            <a:r>
              <a:rPr b="1" i="0" lang="en" sz="1400" u="none" cap="none" strike="noStrike">
                <a:solidFill>
                  <a:srgbClr val="4F81BD"/>
                </a:solidFill>
                <a:latin typeface="Calibri"/>
                <a:ea typeface="Calibri"/>
                <a:cs typeface="Calibri"/>
                <a:sym typeface="Calibri"/>
              </a:rPr>
              <a:t>Case 2: ChIP-seq peaks</a:t>
            </a:r>
            <a:endParaRPr b="1"/>
          </a:p>
        </p:txBody>
      </p:sp>
      <p:pic>
        <p:nvPicPr>
          <p:cNvPr descr="Hoxa2_b1_merged_logo_e_M_pseudo1.png" id="676" name="Google Shape;676;p90"/>
          <p:cNvPicPr preferRelativeResize="0"/>
          <p:nvPr/>
        </p:nvPicPr>
        <p:blipFill rotWithShape="1">
          <a:blip r:embed="rId3">
            <a:alphaModFix/>
          </a:blip>
          <a:srcRect b="0" l="0" r="0" t="0"/>
          <a:stretch/>
        </p:blipFill>
        <p:spPr>
          <a:xfrm>
            <a:off x="5598318" y="4231481"/>
            <a:ext cx="1815600" cy="822600"/>
          </a:xfrm>
          <a:prstGeom prst="rect">
            <a:avLst/>
          </a:prstGeom>
          <a:noFill/>
          <a:ln>
            <a:noFill/>
          </a:ln>
        </p:spPr>
      </p:pic>
      <p:grpSp>
        <p:nvGrpSpPr>
          <p:cNvPr id="677" name="Google Shape;677;p90"/>
          <p:cNvGrpSpPr/>
          <p:nvPr/>
        </p:nvGrpSpPr>
        <p:grpSpPr>
          <a:xfrm>
            <a:off x="4364830" y="4393405"/>
            <a:ext cx="1193100" cy="600000"/>
            <a:chOff x="-1" y="-1"/>
            <a:chExt cx="1193100" cy="600000"/>
          </a:xfrm>
        </p:grpSpPr>
        <p:sp>
          <p:nvSpPr>
            <p:cNvPr id="678" name="Google Shape;678;p90"/>
            <p:cNvSpPr/>
            <p:nvPr/>
          </p:nvSpPr>
          <p:spPr>
            <a:xfrm>
              <a:off x="-1" y="-1"/>
              <a:ext cx="1193100" cy="600000"/>
            </a:xfrm>
            <a:prstGeom prst="rect">
              <a:avLst/>
            </a:prstGeom>
            <a:solidFill>
              <a:srgbClr val="FFFFFF"/>
            </a:solid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90"/>
            <p:cNvSpPr/>
            <p:nvPr/>
          </p:nvSpPr>
          <p:spPr>
            <a:xfrm>
              <a:off x="-1" y="-1"/>
              <a:ext cx="1193100" cy="521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9933"/>
                </a:buClr>
                <a:buFont typeface="Arial"/>
                <a:buNone/>
              </a:pPr>
              <a:r>
                <a:rPr lang="en" sz="1200">
                  <a:solidFill>
                    <a:srgbClr val="FF9933"/>
                  </a:solidFill>
                </a:rPr>
                <a:t>discovered</a:t>
              </a:r>
              <a:r>
                <a:rPr b="0" i="0" lang="en" sz="1200" u="none" cap="none" strike="noStrike">
                  <a:solidFill>
                    <a:srgbClr val="FF9933"/>
                  </a:solidFill>
                  <a:latin typeface="Arial"/>
                  <a:ea typeface="Arial"/>
                  <a:cs typeface="Arial"/>
                  <a:sym typeface="Arial"/>
                </a:rPr>
                <a:t> motif </a:t>
              </a:r>
              <a:br>
                <a:rPr b="0" i="0" lang="en" sz="1200" u="none" cap="none" strike="noStrike">
                  <a:solidFill>
                    <a:srgbClr val="FF9933"/>
                  </a:solidFill>
                  <a:latin typeface="Arial"/>
                  <a:ea typeface="Arial"/>
                  <a:cs typeface="Arial"/>
                  <a:sym typeface="Arial"/>
                </a:rPr>
              </a:br>
              <a:r>
                <a:rPr b="0" i="0" lang="en" sz="1000" u="none" cap="none" strike="noStrike">
                  <a:solidFill>
                    <a:srgbClr val="FF9933"/>
                  </a:solidFill>
                  <a:latin typeface="Arial"/>
                  <a:ea typeface="Arial"/>
                  <a:cs typeface="Arial"/>
                  <a:sym typeface="Arial"/>
                </a:rPr>
                <a:t>(represented as a</a:t>
              </a:r>
              <a:br>
                <a:rPr b="0" i="0" lang="en" sz="1000" u="none" cap="none" strike="noStrike">
                  <a:solidFill>
                    <a:srgbClr val="FF9933"/>
                  </a:solidFill>
                  <a:latin typeface="Arial"/>
                  <a:ea typeface="Arial"/>
                  <a:cs typeface="Arial"/>
                  <a:sym typeface="Arial"/>
                </a:rPr>
              </a:br>
              <a:r>
                <a:rPr b="0" i="0" lang="en" sz="1000" u="none" cap="none" strike="noStrike">
                  <a:solidFill>
                    <a:srgbClr val="FF9933"/>
                  </a:solidFill>
                  <a:latin typeface="Arial"/>
                  <a:ea typeface="Arial"/>
                  <a:cs typeface="Arial"/>
                  <a:sym typeface="Arial"/>
                </a:rPr>
                <a:t> sequence logo)</a:t>
              </a:r>
              <a:endParaRPr/>
            </a:p>
          </p:txBody>
        </p:sp>
      </p:grpSp>
      <p:sp>
        <p:nvSpPr>
          <p:cNvPr id="680" name="Google Shape;680;p90"/>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novo motif discovery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91"/>
          <p:cNvSpPr txBox="1"/>
          <p:nvPr>
            <p:ph idx="1" type="body"/>
          </p:nvPr>
        </p:nvSpPr>
        <p:spPr>
          <a:xfrm>
            <a:off x="311699" y="847675"/>
            <a:ext cx="8520600" cy="3416400"/>
          </a:xfrm>
          <a:prstGeom prst="rect">
            <a:avLst/>
          </a:prstGeom>
          <a:noFill/>
          <a:ln>
            <a:noFill/>
          </a:ln>
        </p:spPr>
        <p:txBody>
          <a:bodyPr anchorCtr="0" anchor="t" bIns="34275" lIns="34275" spcFirstLastPara="1" rIns="34275" wrap="square" tIns="34275">
            <a:noAutofit/>
          </a:bodyPr>
          <a:lstStyle/>
          <a:p>
            <a:pPr indent="-342900" lvl="0" marL="457200" marR="0" rtl="0" algn="l">
              <a:lnSpc>
                <a:spcPct val="100000"/>
              </a:lnSpc>
              <a:spcBef>
                <a:spcPts val="0"/>
              </a:spcBef>
              <a:spcAft>
                <a:spcPts val="0"/>
              </a:spcAft>
              <a:buSzPts val="1800"/>
              <a:buChar char="●"/>
            </a:pPr>
            <a:r>
              <a:rPr b="0" i="0" lang="en" u="none" cap="none" strike="noStrike">
                <a:solidFill>
                  <a:srgbClr val="000000"/>
                </a:solidFill>
              </a:rPr>
              <a:t>Find exceptional motifs based on the sequence only</a:t>
            </a:r>
            <a:endParaRPr/>
          </a:p>
          <a:p>
            <a:pPr indent="-342900" lvl="0" marL="457200" marR="0" rtl="0" algn="l">
              <a:lnSpc>
                <a:spcPct val="100000"/>
              </a:lnSpc>
              <a:spcBef>
                <a:spcPts val="0"/>
              </a:spcBef>
              <a:spcAft>
                <a:spcPts val="0"/>
              </a:spcAft>
              <a:buSzPts val="1800"/>
              <a:buChar char="●"/>
            </a:pPr>
            <a:r>
              <a:rPr b="0" i="0" lang="en" u="none" cap="none" strike="noStrike">
                <a:solidFill>
                  <a:srgbClr val="000000"/>
                </a:solidFill>
              </a:rPr>
              <a:t>(No prior knowledge of the motif to look for)</a:t>
            </a:r>
            <a:endParaRPr/>
          </a:p>
          <a:p>
            <a:pPr indent="-342900" lvl="0" marL="457200" marR="0" rtl="0" algn="l">
              <a:lnSpc>
                <a:spcPct val="100000"/>
              </a:lnSpc>
              <a:spcBef>
                <a:spcPts val="0"/>
              </a:spcBef>
              <a:spcAft>
                <a:spcPts val="0"/>
              </a:spcAft>
              <a:buSzPts val="1800"/>
              <a:buChar char="●"/>
            </a:pPr>
            <a:r>
              <a:rPr b="0" i="0" lang="en" u="none" cap="none" strike="noStrike">
                <a:solidFill>
                  <a:srgbClr val="000000"/>
                </a:solidFill>
              </a:rPr>
              <a:t>Criteria of exceptionality:</a:t>
            </a:r>
            <a:endParaRPr/>
          </a:p>
          <a:p>
            <a:pPr indent="-342900" lvl="1" marL="914400" marR="0" rtl="0" algn="l">
              <a:lnSpc>
                <a:spcPct val="100000"/>
              </a:lnSpc>
              <a:spcBef>
                <a:spcPts val="0"/>
              </a:spcBef>
              <a:spcAft>
                <a:spcPts val="0"/>
              </a:spcAft>
              <a:buSzPts val="1800"/>
              <a:buFont typeface="Arial"/>
              <a:buChar char="○"/>
            </a:pPr>
            <a:r>
              <a:rPr b="1" i="1" lang="en" u="none" cap="none" strike="noStrike">
                <a:solidFill>
                  <a:srgbClr val="000000"/>
                </a:solidFill>
              </a:rPr>
              <a:t>Over-/under-representation: </a:t>
            </a:r>
            <a:r>
              <a:rPr b="0" i="0" lang="en" u="none" cap="none" strike="noStrike">
                <a:solidFill>
                  <a:srgbClr val="000000"/>
                </a:solidFill>
              </a:rPr>
              <a:t>higher/lower frequency than expected by chance </a:t>
            </a:r>
            <a:endParaRPr b="0" i="0" u="none" cap="none" strike="noStrike">
              <a:solidFill>
                <a:srgbClr val="000000"/>
              </a:solidFill>
            </a:endParaRPr>
          </a:p>
          <a:p>
            <a:pPr indent="-342900" lvl="1" marL="914400" marR="0" rtl="0" algn="l">
              <a:lnSpc>
                <a:spcPct val="100000"/>
              </a:lnSpc>
              <a:spcBef>
                <a:spcPts val="0"/>
              </a:spcBef>
              <a:spcAft>
                <a:spcPts val="0"/>
              </a:spcAft>
              <a:buSzPts val="1800"/>
              <a:buFont typeface="Arial"/>
              <a:buChar char="○"/>
            </a:pPr>
            <a:r>
              <a:rPr b="1" i="1" lang="en" u="none" cap="none" strike="noStrike">
                <a:solidFill>
                  <a:srgbClr val="000000"/>
                </a:solidFill>
              </a:rPr>
              <a:t>Position bias: </a:t>
            </a:r>
            <a:r>
              <a:rPr b="0" i="0" lang="en" u="none" cap="none" strike="noStrike">
                <a:solidFill>
                  <a:srgbClr val="000000"/>
                </a:solidFill>
              </a:rPr>
              <a:t>concentration at specific positions relative to some reference coordinates (e.g. TSS, peak center, …).</a:t>
            </a:r>
            <a:endParaRPr/>
          </a:p>
        </p:txBody>
      </p:sp>
      <p:sp>
        <p:nvSpPr>
          <p:cNvPr id="686" name="Google Shape;686;p91"/>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687" name="Google Shape;687;p91"/>
          <p:cNvSpPr txBox="1"/>
          <p:nvPr>
            <p:ph type="title"/>
          </p:nvPr>
        </p:nvSpPr>
        <p:spPr>
          <a:xfrm>
            <a:off x="563824"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novo motif discovery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74"/>
          <p:cNvSpPr txBox="1"/>
          <p:nvPr>
            <p:ph type="title"/>
          </p:nvPr>
        </p:nvSpPr>
        <p:spPr>
          <a:xfrm>
            <a:off x="969200" y="1846050"/>
            <a:ext cx="7863000" cy="841800"/>
          </a:xfrm>
          <a:prstGeom prst="rect">
            <a:avLst/>
          </a:prstGeom>
        </p:spPr>
        <p:txBody>
          <a:bodyPr anchorCtr="0" anchor="ctr" bIns="93100" lIns="93100" spcFirstLastPara="1" rIns="93100" wrap="square" tIns="93100">
            <a:noAutofit/>
          </a:bodyPr>
          <a:lstStyle/>
          <a:p>
            <a:pPr indent="0" lvl="0" marL="0" rtl="0" algn="ctr">
              <a:spcBef>
                <a:spcPts val="0"/>
              </a:spcBef>
              <a:spcAft>
                <a:spcPts val="0"/>
              </a:spcAft>
              <a:buNone/>
            </a:pPr>
            <a:r>
              <a:rPr lang="en"/>
              <a:t>ChIP-seq technology</a:t>
            </a:r>
            <a:endParaRPr/>
          </a:p>
        </p:txBody>
      </p:sp>
      <p:sp>
        <p:nvSpPr>
          <p:cNvPr id="368" name="Google Shape;368;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92"/>
          <p:cNvSpPr txBox="1"/>
          <p:nvPr>
            <p:ph idx="1" type="body"/>
          </p:nvPr>
        </p:nvSpPr>
        <p:spPr>
          <a:xfrm>
            <a:off x="311699" y="847675"/>
            <a:ext cx="8520600" cy="3416400"/>
          </a:xfrm>
          <a:prstGeom prst="rect">
            <a:avLst/>
          </a:prstGeom>
        </p:spPr>
        <p:txBody>
          <a:bodyPr anchorCtr="0" anchor="t" bIns="91425" lIns="91425" spcFirstLastPara="1" rIns="91425" wrap="square" tIns="91425">
            <a:noAutofit/>
          </a:bodyPr>
          <a:lstStyle/>
          <a:p>
            <a:pPr indent="-317500" lvl="0" marL="457200" rtl="0" algn="l">
              <a:spcBef>
                <a:spcPts val="200"/>
              </a:spcBef>
              <a:spcAft>
                <a:spcPts val="0"/>
              </a:spcAft>
              <a:buSzPts val="1400"/>
              <a:buChar char="●"/>
            </a:pPr>
            <a:r>
              <a:rPr lang="en">
                <a:solidFill>
                  <a:schemeClr val="dk1"/>
                </a:solidFill>
              </a:rPr>
              <a:t>MEME (Bailey et al., 1994)</a:t>
            </a:r>
            <a:endParaRPr/>
          </a:p>
          <a:p>
            <a:pPr indent="-317500" lvl="0" marL="457200" rtl="0" algn="l">
              <a:spcBef>
                <a:spcPts val="0"/>
              </a:spcBef>
              <a:spcAft>
                <a:spcPts val="0"/>
              </a:spcAft>
              <a:buSzPts val="1400"/>
              <a:buChar char="●"/>
            </a:pPr>
            <a:r>
              <a:rPr b="1" lang="en">
                <a:solidFill>
                  <a:srgbClr val="129DEA"/>
                </a:solidFill>
              </a:rPr>
              <a:t>RSAT oligo-analysis (van Helden et al., 1998)</a:t>
            </a:r>
            <a:endParaRPr/>
          </a:p>
          <a:p>
            <a:pPr indent="-317500" lvl="0" marL="457200" rtl="0" algn="l">
              <a:spcBef>
                <a:spcPts val="0"/>
              </a:spcBef>
              <a:spcAft>
                <a:spcPts val="0"/>
              </a:spcAft>
              <a:buSzPts val="1400"/>
              <a:buChar char="●"/>
            </a:pPr>
            <a:r>
              <a:rPr lang="en">
                <a:solidFill>
                  <a:schemeClr val="dk1"/>
                </a:solidFill>
              </a:rPr>
              <a:t>AlignACE (Roth et al. 1998)</a:t>
            </a:r>
            <a:endParaRPr/>
          </a:p>
          <a:p>
            <a:pPr indent="-317500" lvl="0" marL="457200" rtl="0" algn="l">
              <a:spcBef>
                <a:spcPts val="0"/>
              </a:spcBef>
              <a:spcAft>
                <a:spcPts val="0"/>
              </a:spcAft>
              <a:buSzPts val="1400"/>
              <a:buChar char="●"/>
            </a:pPr>
            <a:r>
              <a:rPr b="1" lang="en">
                <a:solidFill>
                  <a:srgbClr val="129DEA"/>
                </a:solidFill>
              </a:rPr>
              <a:t>RSAT position-analysis (van Helden et al., 2000)</a:t>
            </a:r>
            <a:endParaRPr/>
          </a:p>
          <a:p>
            <a:pPr indent="-317500" lvl="0" marL="457200" rtl="0" algn="l">
              <a:spcBef>
                <a:spcPts val="0"/>
              </a:spcBef>
              <a:spcAft>
                <a:spcPts val="0"/>
              </a:spcAft>
              <a:buSzPts val="1400"/>
              <a:buChar char="●"/>
            </a:pPr>
            <a:r>
              <a:rPr lang="en">
                <a:solidFill>
                  <a:schemeClr val="dk1"/>
                </a:solidFill>
              </a:rPr>
              <a:t>Weeder (Pavesi et al. 2001)</a:t>
            </a:r>
            <a:endParaRPr/>
          </a:p>
          <a:p>
            <a:pPr indent="-317500" lvl="0" marL="457200" rtl="0" algn="l">
              <a:spcBef>
                <a:spcPts val="0"/>
              </a:spcBef>
              <a:spcAft>
                <a:spcPts val="0"/>
              </a:spcAft>
              <a:buSzPts val="1400"/>
              <a:buChar char="●"/>
            </a:pPr>
            <a:r>
              <a:rPr lang="en">
                <a:solidFill>
                  <a:schemeClr val="dk1"/>
                </a:solidFill>
              </a:rPr>
              <a:t>MotifSampler (Thijs et al., 2001)</a:t>
            </a:r>
            <a:endParaRPr/>
          </a:p>
          <a:p>
            <a:pPr indent="-317500" lvl="0" marL="457200" rtl="0" algn="l">
              <a:spcBef>
                <a:spcPts val="0"/>
              </a:spcBef>
              <a:spcAft>
                <a:spcPts val="0"/>
              </a:spcAft>
              <a:buSzPts val="1400"/>
              <a:buChar char="●"/>
            </a:pPr>
            <a:r>
              <a:rPr lang="en">
                <a:solidFill>
                  <a:schemeClr val="dk1"/>
                </a:solidFill>
              </a:rPr>
              <a:t>… many others</a:t>
            </a:r>
            <a:endParaRPr/>
          </a:p>
        </p:txBody>
      </p:sp>
      <p:sp>
        <p:nvSpPr>
          <p:cNvPr id="693" name="Google Shape;693;p92"/>
          <p:cNvSpPr txBox="1"/>
          <p:nvPr>
            <p:ph type="title"/>
          </p:nvPr>
        </p:nvSpPr>
        <p:spPr>
          <a:xfrm>
            <a:off x="563824"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Some motif discovery tools</a:t>
            </a:r>
            <a:endParaRPr/>
          </a:p>
        </p:txBody>
      </p:sp>
      <p:sp>
        <p:nvSpPr>
          <p:cNvPr id="694" name="Google Shape;694;p92"/>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93"/>
          <p:cNvSpPr txBox="1"/>
          <p:nvPr>
            <p:ph idx="1" type="body"/>
          </p:nvPr>
        </p:nvSpPr>
        <p:spPr>
          <a:xfrm>
            <a:off x="311700" y="847675"/>
            <a:ext cx="8520600" cy="4021800"/>
          </a:xfrm>
          <a:prstGeom prst="rect">
            <a:avLst/>
          </a:prstGeom>
          <a:noFill/>
          <a:ln>
            <a:noFill/>
          </a:ln>
        </p:spPr>
        <p:txBody>
          <a:bodyPr anchorCtr="0" anchor="t" bIns="34275" lIns="34275" spcFirstLastPara="1" rIns="34275" wrap="square" tIns="34275">
            <a:noAutofit/>
          </a:bodyPr>
          <a:lstStyle/>
          <a:p>
            <a:pPr indent="-311150" lvl="0" marL="457200" marR="0" rtl="0" algn="l">
              <a:lnSpc>
                <a:spcPct val="100000"/>
              </a:lnSpc>
              <a:spcBef>
                <a:spcPts val="0"/>
              </a:spcBef>
              <a:spcAft>
                <a:spcPts val="0"/>
              </a:spcAft>
              <a:buSzPts val="1300"/>
              <a:buFont typeface="Arial"/>
              <a:buChar char="●"/>
            </a:pPr>
            <a:r>
              <a:rPr b="1" i="1" lang="en" sz="1300" u="none" cap="none" strike="noStrike">
                <a:solidFill>
                  <a:srgbClr val="000000"/>
                </a:solidFill>
              </a:rPr>
              <a:t>Motif discovery </a:t>
            </a:r>
            <a:r>
              <a:rPr b="0" i="0" lang="en" sz="1300" u="none" cap="none" strike="noStrike">
                <a:solidFill>
                  <a:srgbClr val="000000"/>
                </a:solidFill>
              </a:rPr>
              <a:t>from peak sequences, without a priori (</a:t>
            </a:r>
            <a:r>
              <a:rPr b="0" i="1" lang="en" sz="1300" u="none" cap="none" strike="noStrike">
                <a:solidFill>
                  <a:srgbClr val="000000"/>
                </a:solidFill>
              </a:rPr>
              <a:t>"de novo" analysis</a:t>
            </a:r>
            <a:r>
              <a:rPr b="0" i="0" lang="en" sz="1300" u="none" cap="none" strike="noStrike">
                <a:solidFill>
                  <a:srgbClr val="000000"/>
                </a:solidFill>
              </a:rPr>
              <a:t>).</a:t>
            </a:r>
            <a:endParaRPr sz="1300"/>
          </a:p>
          <a:p>
            <a:pPr indent="-311150" lvl="1" marL="914400" marR="0" rtl="0" algn="l">
              <a:lnSpc>
                <a:spcPct val="100000"/>
              </a:lnSpc>
              <a:spcBef>
                <a:spcPts val="0"/>
              </a:spcBef>
              <a:spcAft>
                <a:spcPts val="0"/>
              </a:spcAft>
              <a:buSzPts val="1300"/>
              <a:buFont typeface="Arial"/>
              <a:buChar char="○"/>
            </a:pPr>
            <a:r>
              <a:rPr b="0" i="0" lang="en" sz="1300" u="none" cap="none" strike="noStrike">
                <a:solidFill>
                  <a:srgbClr val="000000"/>
                </a:solidFill>
              </a:rPr>
              <a:t>Check if the </a:t>
            </a:r>
            <a:r>
              <a:rPr b="1" i="1" lang="en" sz="1300" u="none" cap="none" strike="noStrike">
                <a:solidFill>
                  <a:srgbClr val="000000"/>
                </a:solidFill>
              </a:rPr>
              <a:t>expected motif </a:t>
            </a:r>
            <a:r>
              <a:rPr b="0" i="0" lang="en" sz="1300" u="none" cap="none" strike="noStrike">
                <a:solidFill>
                  <a:srgbClr val="000000"/>
                </a:solidFill>
              </a:rPr>
              <a:t>(ChIP-ped factor) can be discovered from the peaks.</a:t>
            </a:r>
            <a:endParaRPr sz="1300"/>
          </a:p>
          <a:p>
            <a:pPr indent="-311150" lvl="2" marL="1371600" marR="0" rtl="0" algn="l">
              <a:lnSpc>
                <a:spcPct val="100000"/>
              </a:lnSpc>
              <a:spcBef>
                <a:spcPts val="0"/>
              </a:spcBef>
              <a:spcAft>
                <a:spcPts val="0"/>
              </a:spcAft>
              <a:buSzPts val="1300"/>
              <a:buChar char="■"/>
            </a:pPr>
            <a:r>
              <a:rPr b="0" i="0" lang="en" sz="1300" u="none" cap="none" strike="noStrike">
                <a:solidFill>
                  <a:srgbClr val="000000"/>
                </a:solidFill>
              </a:rPr>
              <a:t>If not, evaluate if the experiment and bioinformatics treatment was OK </a:t>
            </a:r>
            <a:br>
              <a:rPr b="0" i="0" lang="en" sz="1300" u="none" cap="none" strike="noStrike">
                <a:solidFill>
                  <a:srgbClr val="000000"/>
                </a:solidFill>
              </a:rPr>
            </a:br>
            <a:r>
              <a:rPr b="0" i="0" lang="en" sz="1300" u="none" cap="none" strike="noStrike">
                <a:solidFill>
                  <a:srgbClr val="000000"/>
                </a:solidFill>
              </a:rPr>
              <a:t>(e.g. functional enrichment).</a:t>
            </a:r>
            <a:endParaRPr sz="1300"/>
          </a:p>
          <a:p>
            <a:pPr indent="-311150" lvl="1" marL="914400" marR="0" rtl="0" algn="l">
              <a:lnSpc>
                <a:spcPct val="100000"/>
              </a:lnSpc>
              <a:spcBef>
                <a:spcPts val="0"/>
              </a:spcBef>
              <a:spcAft>
                <a:spcPts val="0"/>
              </a:spcAft>
              <a:buSzPts val="1300"/>
              <a:buChar char="○"/>
            </a:pPr>
            <a:r>
              <a:rPr b="1" i="1" lang="en" sz="1300" u="none" cap="none" strike="noStrike">
                <a:solidFill>
                  <a:srgbClr val="000000"/>
                </a:solidFill>
              </a:rPr>
              <a:t>Improve annotated motifs</a:t>
            </a:r>
            <a:endParaRPr sz="1300"/>
          </a:p>
          <a:p>
            <a:pPr indent="-311150" lvl="2" marL="1371600" marR="0" rtl="0" algn="l">
              <a:lnSpc>
                <a:spcPct val="100000"/>
              </a:lnSpc>
              <a:spcBef>
                <a:spcPts val="0"/>
              </a:spcBef>
              <a:spcAft>
                <a:spcPts val="0"/>
              </a:spcAft>
              <a:buSzPts val="1300"/>
              <a:buChar char="■"/>
            </a:pPr>
            <a:r>
              <a:rPr b="0" i="0" lang="en" sz="1300" u="none" cap="none" strike="noStrike">
                <a:solidFill>
                  <a:srgbClr val="000000"/>
                </a:solidFill>
              </a:rPr>
              <a:t>Obtain a well-documented motifs (built from thousands of sites), supposedly more reliable than "classical" motifs build from individual experiments (e.g. 10 sites from footprints and EMSA). </a:t>
            </a:r>
            <a:endParaRPr sz="1300"/>
          </a:p>
          <a:p>
            <a:pPr indent="-311150" lvl="2" marL="1371600" marR="0" rtl="0" algn="l">
              <a:lnSpc>
                <a:spcPct val="100000"/>
              </a:lnSpc>
              <a:spcBef>
                <a:spcPts val="0"/>
              </a:spcBef>
              <a:spcAft>
                <a:spcPts val="0"/>
              </a:spcAft>
              <a:buSzPts val="1300"/>
              <a:buChar char="■"/>
            </a:pPr>
            <a:r>
              <a:rPr b="0" i="0" lang="en" sz="1300" u="none" cap="none" strike="noStrike">
                <a:solidFill>
                  <a:srgbClr val="000000"/>
                </a:solidFill>
              </a:rPr>
              <a:t>Main annotation path for recent motif database releases (JASPAR, TRANSFAC, …).</a:t>
            </a:r>
            <a:endParaRPr sz="1300"/>
          </a:p>
          <a:p>
            <a:pPr indent="-311150" lvl="1" marL="914400" marR="0" rtl="0" algn="l">
              <a:lnSpc>
                <a:spcPct val="100000"/>
              </a:lnSpc>
              <a:spcBef>
                <a:spcPts val="0"/>
              </a:spcBef>
              <a:spcAft>
                <a:spcPts val="0"/>
              </a:spcAft>
              <a:buSzPts val="1300"/>
              <a:buFont typeface="Arial"/>
              <a:buChar char="○"/>
            </a:pPr>
            <a:r>
              <a:rPr b="0" i="0" lang="en" sz="1300" u="none" cap="none" strike="noStrike">
                <a:solidFill>
                  <a:srgbClr val="000000"/>
                </a:solidFill>
              </a:rPr>
              <a:t>Discover </a:t>
            </a:r>
            <a:r>
              <a:rPr b="1" i="1" lang="en" sz="1300" u="none" cap="none" strike="noStrike">
                <a:solidFill>
                  <a:srgbClr val="000000"/>
                </a:solidFill>
              </a:rPr>
              <a:t>partner transcription factors</a:t>
            </a:r>
            <a:r>
              <a:rPr b="0" i="0" lang="en" sz="1300" u="none" cap="none" strike="noStrike">
                <a:solidFill>
                  <a:srgbClr val="000000"/>
                </a:solidFill>
              </a:rPr>
              <a:t>.</a:t>
            </a:r>
            <a:endParaRPr sz="1300"/>
          </a:p>
          <a:p>
            <a:pPr indent="-311150" lvl="0" marL="457200" marR="0" rtl="0" algn="l">
              <a:lnSpc>
                <a:spcPct val="100000"/>
              </a:lnSpc>
              <a:spcBef>
                <a:spcPts val="0"/>
              </a:spcBef>
              <a:spcAft>
                <a:spcPts val="0"/>
              </a:spcAft>
              <a:buSzPts val="1300"/>
              <a:buChar char="●"/>
            </a:pPr>
            <a:r>
              <a:rPr b="1" i="1" lang="en" sz="1300" u="none" cap="none" strike="noStrike">
                <a:solidFill>
                  <a:srgbClr val="000000"/>
                </a:solidFill>
              </a:rPr>
              <a:t>Differential motif discovery</a:t>
            </a:r>
            <a:endParaRPr sz="1300"/>
          </a:p>
          <a:p>
            <a:pPr indent="-311150" lvl="1" marL="914400" marR="0" rtl="0" algn="l">
              <a:lnSpc>
                <a:spcPct val="100000"/>
              </a:lnSpc>
              <a:spcBef>
                <a:spcPts val="0"/>
              </a:spcBef>
              <a:spcAft>
                <a:spcPts val="0"/>
              </a:spcAft>
              <a:buSzPts val="1300"/>
              <a:buChar char="○"/>
            </a:pPr>
            <a:r>
              <a:rPr b="0" i="0" lang="en" sz="1300" u="none" cap="none" strike="noStrike">
                <a:solidFill>
                  <a:srgbClr val="000000"/>
                </a:solidFill>
              </a:rPr>
              <a:t>Discover differentially represented motifs between a peak set of interest (</a:t>
            </a:r>
            <a:r>
              <a:rPr b="0" i="1" lang="en" sz="1300" u="none" cap="none" strike="noStrike">
                <a:solidFill>
                  <a:srgbClr val="000000"/>
                </a:solidFill>
              </a:rPr>
              <a:t>test</a:t>
            </a:r>
            <a:r>
              <a:rPr b="0" i="0" lang="en" sz="1300" u="none" cap="none" strike="noStrike">
                <a:solidFill>
                  <a:srgbClr val="000000"/>
                </a:solidFill>
              </a:rPr>
              <a:t>) compared to another one (</a:t>
            </a:r>
            <a:r>
              <a:rPr b="0" i="1" lang="en" sz="1300" u="none" cap="none" strike="noStrike">
                <a:solidFill>
                  <a:srgbClr val="000000"/>
                </a:solidFill>
              </a:rPr>
              <a:t>control</a:t>
            </a:r>
            <a:r>
              <a:rPr b="0" i="0" lang="en" sz="1300" u="none" cap="none" strike="noStrike">
                <a:solidFill>
                  <a:srgbClr val="000000"/>
                </a:solidFill>
              </a:rPr>
              <a:t>).</a:t>
            </a:r>
            <a:endParaRPr sz="1300"/>
          </a:p>
          <a:p>
            <a:pPr indent="-311150" lvl="0" marL="457200" marR="0" rtl="0" algn="l">
              <a:lnSpc>
                <a:spcPct val="100000"/>
              </a:lnSpc>
              <a:spcBef>
                <a:spcPts val="0"/>
              </a:spcBef>
              <a:spcAft>
                <a:spcPts val="0"/>
              </a:spcAft>
              <a:buSzPts val="1300"/>
              <a:buChar char="●"/>
            </a:pPr>
            <a:r>
              <a:rPr b="1" i="1" lang="en" sz="1300" u="none" cap="none" strike="noStrike">
                <a:solidFill>
                  <a:srgbClr val="000000"/>
                </a:solidFill>
              </a:rPr>
              <a:t>Peak scanning</a:t>
            </a:r>
            <a:endParaRPr sz="1300"/>
          </a:p>
          <a:p>
            <a:pPr indent="-311150" lvl="1" marL="914400" marR="0" rtl="0" algn="l">
              <a:lnSpc>
                <a:spcPct val="100000"/>
              </a:lnSpc>
              <a:spcBef>
                <a:spcPts val="0"/>
              </a:spcBef>
              <a:spcAft>
                <a:spcPts val="0"/>
              </a:spcAft>
              <a:buSzPts val="1300"/>
              <a:buChar char="○"/>
            </a:pPr>
            <a:r>
              <a:rPr b="0" i="0" lang="en" sz="1300" u="none" cap="none" strike="noStrike">
                <a:solidFill>
                  <a:srgbClr val="000000"/>
                </a:solidFill>
              </a:rPr>
              <a:t>Goal: identify binding sites within the peaks.</a:t>
            </a:r>
            <a:endParaRPr sz="1300"/>
          </a:p>
          <a:p>
            <a:pPr indent="-311150" lvl="1" marL="914400" marR="0" rtl="0" algn="l">
              <a:lnSpc>
                <a:spcPct val="100000"/>
              </a:lnSpc>
              <a:spcBef>
                <a:spcPts val="0"/>
              </a:spcBef>
              <a:spcAft>
                <a:spcPts val="0"/>
              </a:spcAft>
              <a:buSzPts val="1300"/>
              <a:buChar char="○"/>
            </a:pPr>
            <a:r>
              <a:rPr b="0" i="0" lang="en" sz="1300" u="none" cap="none" strike="noStrike">
                <a:solidFill>
                  <a:srgbClr val="000000"/>
                </a:solidFill>
              </a:rPr>
              <a:t>Typical ChIP-seq peak: ~100 to 1000bp	Actual binding site: 6 to 10 bp.</a:t>
            </a:r>
            <a:endParaRPr sz="1300"/>
          </a:p>
          <a:p>
            <a:pPr indent="-311150" lvl="0" marL="457200" marR="0" rtl="0" algn="l">
              <a:lnSpc>
                <a:spcPct val="100000"/>
              </a:lnSpc>
              <a:spcBef>
                <a:spcPts val="0"/>
              </a:spcBef>
              <a:spcAft>
                <a:spcPts val="0"/>
              </a:spcAft>
              <a:buSzPts val="1300"/>
              <a:buFont typeface="Arial"/>
              <a:buChar char="●"/>
            </a:pPr>
            <a:r>
              <a:rPr b="1" i="1" lang="en" sz="1300" u="none" cap="none" strike="noStrike">
                <a:solidFill>
                  <a:srgbClr val="000000"/>
                </a:solidFill>
              </a:rPr>
              <a:t>Peak enrichment </a:t>
            </a:r>
            <a:r>
              <a:rPr b="0" i="0" lang="en" sz="1300" u="none" cap="none" strike="noStrike">
                <a:solidFill>
                  <a:srgbClr val="000000"/>
                </a:solidFill>
              </a:rPr>
              <a:t>for known motifs</a:t>
            </a:r>
            <a:endParaRPr sz="1300"/>
          </a:p>
          <a:p>
            <a:pPr indent="-311150" lvl="1" marL="914400" marR="0" rtl="0" algn="l">
              <a:lnSpc>
                <a:spcPct val="100000"/>
              </a:lnSpc>
              <a:spcBef>
                <a:spcPts val="0"/>
              </a:spcBef>
              <a:spcAft>
                <a:spcPts val="0"/>
              </a:spcAft>
              <a:buSzPts val="1300"/>
              <a:buChar char="○"/>
            </a:pPr>
            <a:r>
              <a:rPr b="0" i="0" lang="en" sz="1300" u="none" cap="none" strike="noStrike">
                <a:solidFill>
                  <a:srgbClr val="000000"/>
                </a:solidFill>
              </a:rPr>
              <a:t>Scan sequences to identify putative binding sites for TFs known to interact.</a:t>
            </a:r>
            <a:endParaRPr sz="1300"/>
          </a:p>
          <a:p>
            <a:pPr indent="-311150" lvl="1" marL="914400" marR="0" rtl="0" algn="l">
              <a:lnSpc>
                <a:spcPct val="100000"/>
              </a:lnSpc>
              <a:spcBef>
                <a:spcPts val="0"/>
              </a:spcBef>
              <a:spcAft>
                <a:spcPts val="0"/>
              </a:spcAft>
              <a:buSzPts val="1300"/>
              <a:buChar char="○"/>
            </a:pPr>
            <a:r>
              <a:rPr b="0" i="0" lang="en" sz="1300" u="none" cap="none" strike="noStrike">
                <a:solidFill>
                  <a:srgbClr val="000000"/>
                </a:solidFill>
              </a:rPr>
              <a:t>Compare observed/expected number of sites.</a:t>
            </a:r>
            <a:endParaRPr sz="1300"/>
          </a:p>
        </p:txBody>
      </p:sp>
      <p:sp>
        <p:nvSpPr>
          <p:cNvPr id="700" name="Google Shape;700;p93"/>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701" name="Google Shape;701;p93"/>
          <p:cNvSpPr txBox="1"/>
          <p:nvPr>
            <p:ph type="title"/>
          </p:nvPr>
        </p:nvSpPr>
        <p:spPr>
          <a:xfrm>
            <a:off x="563824"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Motif analysis on ChIP-seq peaks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94"/>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Regulatory sequence Analysis Tools (</a:t>
            </a:r>
            <a:r>
              <a:rPr lang="en" sz="2400" u="sng">
                <a:solidFill>
                  <a:schemeClr val="hlink"/>
                </a:solidFill>
                <a:hlinkClick r:id="rId3"/>
              </a:rPr>
              <a:t>http://rsat.eu/</a:t>
            </a:r>
            <a:r>
              <a:rPr lang="en" sz="2400"/>
              <a:t>)</a:t>
            </a:r>
            <a:endParaRPr sz="2400"/>
          </a:p>
        </p:txBody>
      </p:sp>
      <p:pic>
        <p:nvPicPr>
          <p:cNvPr descr="Screen Shot 2015-04-13 at 08.14.34.png" id="707" name="Google Shape;707;p94"/>
          <p:cNvPicPr preferRelativeResize="0"/>
          <p:nvPr/>
        </p:nvPicPr>
        <p:blipFill rotWithShape="1">
          <a:blip r:embed="rId4">
            <a:alphaModFix/>
          </a:blip>
          <a:srcRect b="0" l="0" r="0" t="0"/>
          <a:stretch/>
        </p:blipFill>
        <p:spPr>
          <a:xfrm>
            <a:off x="1597200" y="1114776"/>
            <a:ext cx="5694600" cy="3881400"/>
          </a:xfrm>
          <a:prstGeom prst="rect">
            <a:avLst/>
          </a:prstGeom>
          <a:noFill/>
          <a:ln>
            <a:noFill/>
          </a:ln>
        </p:spPr>
      </p:pic>
      <p:grpSp>
        <p:nvGrpSpPr>
          <p:cNvPr id="708" name="Google Shape;708;p94"/>
          <p:cNvGrpSpPr/>
          <p:nvPr/>
        </p:nvGrpSpPr>
        <p:grpSpPr>
          <a:xfrm>
            <a:off x="2246736" y="2939805"/>
            <a:ext cx="807647" cy="211503"/>
            <a:chOff x="-1" y="-1"/>
            <a:chExt cx="972600" cy="254700"/>
          </a:xfrm>
        </p:grpSpPr>
        <p:sp>
          <p:nvSpPr>
            <p:cNvPr id="709" name="Google Shape;709;p94"/>
            <p:cNvSpPr/>
            <p:nvPr/>
          </p:nvSpPr>
          <p:spPr>
            <a:xfrm>
              <a:off x="-1" y="-1"/>
              <a:ext cx="972600" cy="254700"/>
            </a:xfrm>
            <a:prstGeom prst="rect">
              <a:avLst/>
            </a:prstGeom>
            <a:solidFill>
              <a:srgbClr val="FFFFFF"/>
            </a:solid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94"/>
            <p:cNvSpPr/>
            <p:nvPr/>
          </p:nvSpPr>
          <p:spPr>
            <a:xfrm>
              <a:off x="-1" y="-1"/>
              <a:ext cx="972600" cy="241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990033"/>
                </a:buClr>
                <a:buFont typeface="Arial"/>
                <a:buNone/>
              </a:pPr>
              <a:r>
                <a:rPr b="1" i="1" lang="en" sz="1200" u="none" cap="none" strike="noStrike">
                  <a:solidFill>
                    <a:srgbClr val="990033"/>
                  </a:solidFill>
                  <a:latin typeface="Arial"/>
                  <a:ea typeface="Arial"/>
                  <a:cs typeface="Arial"/>
                  <a:sym typeface="Arial"/>
                </a:rPr>
                <a:t>170 Fungi</a:t>
              </a:r>
              <a:endParaRPr/>
            </a:p>
          </p:txBody>
        </p:sp>
      </p:grpSp>
      <p:grpSp>
        <p:nvGrpSpPr>
          <p:cNvPr id="711" name="Google Shape;711;p94"/>
          <p:cNvGrpSpPr/>
          <p:nvPr/>
        </p:nvGrpSpPr>
        <p:grpSpPr>
          <a:xfrm>
            <a:off x="3547787" y="2939805"/>
            <a:ext cx="1883347" cy="211503"/>
            <a:chOff x="-1" y="-1"/>
            <a:chExt cx="2268000" cy="254700"/>
          </a:xfrm>
        </p:grpSpPr>
        <p:sp>
          <p:nvSpPr>
            <p:cNvPr id="712" name="Google Shape;712;p94"/>
            <p:cNvSpPr/>
            <p:nvPr/>
          </p:nvSpPr>
          <p:spPr>
            <a:xfrm>
              <a:off x="-1" y="-1"/>
              <a:ext cx="2268000" cy="254700"/>
            </a:xfrm>
            <a:prstGeom prst="rect">
              <a:avLst/>
            </a:prstGeom>
            <a:solidFill>
              <a:srgbClr val="FFFFFF"/>
            </a:solid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94"/>
            <p:cNvSpPr/>
            <p:nvPr/>
          </p:nvSpPr>
          <p:spPr>
            <a:xfrm>
              <a:off x="-1" y="-1"/>
              <a:ext cx="2268000" cy="241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1" i="1" lang="en" sz="1200" u="none" cap="none" strike="noStrike">
                  <a:solidFill>
                    <a:srgbClr val="008000"/>
                  </a:solidFill>
                  <a:latin typeface="Arial"/>
                  <a:ea typeface="Arial"/>
                  <a:cs typeface="Arial"/>
                  <a:sym typeface="Arial"/>
                </a:rPr>
                <a:t>4648 Bacteria + 235 Archaea</a:t>
              </a:r>
              <a:endParaRPr/>
            </a:p>
          </p:txBody>
        </p:sp>
      </p:grpSp>
      <p:grpSp>
        <p:nvGrpSpPr>
          <p:cNvPr id="714" name="Google Shape;714;p94"/>
          <p:cNvGrpSpPr/>
          <p:nvPr/>
        </p:nvGrpSpPr>
        <p:grpSpPr>
          <a:xfrm>
            <a:off x="2157759" y="3659535"/>
            <a:ext cx="1031108" cy="211503"/>
            <a:chOff x="0" y="-1"/>
            <a:chExt cx="1241700" cy="254700"/>
          </a:xfrm>
        </p:grpSpPr>
        <p:sp>
          <p:nvSpPr>
            <p:cNvPr id="715" name="Google Shape;715;p94"/>
            <p:cNvSpPr/>
            <p:nvPr/>
          </p:nvSpPr>
          <p:spPr>
            <a:xfrm>
              <a:off x="0" y="-1"/>
              <a:ext cx="1241700" cy="254700"/>
            </a:xfrm>
            <a:prstGeom prst="rect">
              <a:avLst/>
            </a:prstGeom>
            <a:solidFill>
              <a:srgbClr val="FFFFFF"/>
            </a:solid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94"/>
            <p:cNvSpPr/>
            <p:nvPr/>
          </p:nvSpPr>
          <p:spPr>
            <a:xfrm>
              <a:off x="0" y="-1"/>
              <a:ext cx="1241700" cy="241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129DEA"/>
                </a:buClr>
                <a:buFont typeface="Arial"/>
                <a:buNone/>
              </a:pPr>
              <a:r>
                <a:rPr b="1" i="1" lang="en" sz="1200" u="none" cap="none" strike="noStrike">
                  <a:solidFill>
                    <a:srgbClr val="129DEA"/>
                  </a:solidFill>
                  <a:latin typeface="Arial"/>
                  <a:ea typeface="Arial"/>
                  <a:cs typeface="Arial"/>
                  <a:sym typeface="Arial"/>
                </a:rPr>
                <a:t>20 "Protists"</a:t>
              </a:r>
              <a:endParaRPr/>
            </a:p>
          </p:txBody>
        </p:sp>
      </p:grpSp>
      <p:grpSp>
        <p:nvGrpSpPr>
          <p:cNvPr id="717" name="Google Shape;717;p94"/>
          <p:cNvGrpSpPr/>
          <p:nvPr/>
        </p:nvGrpSpPr>
        <p:grpSpPr>
          <a:xfrm>
            <a:off x="5879994" y="2939805"/>
            <a:ext cx="1095381" cy="211503"/>
            <a:chOff x="-1" y="-1"/>
            <a:chExt cx="1319100" cy="254700"/>
          </a:xfrm>
        </p:grpSpPr>
        <p:sp>
          <p:nvSpPr>
            <p:cNvPr id="718" name="Google Shape;718;p94"/>
            <p:cNvSpPr/>
            <p:nvPr/>
          </p:nvSpPr>
          <p:spPr>
            <a:xfrm>
              <a:off x="-1" y="-1"/>
              <a:ext cx="1319100" cy="254700"/>
            </a:xfrm>
            <a:prstGeom prst="rect">
              <a:avLst/>
            </a:prstGeom>
            <a:solidFill>
              <a:srgbClr val="FFFFFF"/>
            </a:solid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94"/>
            <p:cNvSpPr/>
            <p:nvPr/>
          </p:nvSpPr>
          <p:spPr>
            <a:xfrm>
              <a:off x="-1" y="-1"/>
              <a:ext cx="1319100" cy="241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800000"/>
                </a:buClr>
                <a:buFont typeface="Arial"/>
                <a:buNone/>
              </a:pPr>
              <a:r>
                <a:rPr b="1" i="1" lang="en" sz="1200" u="none" cap="none" strike="noStrike">
                  <a:solidFill>
                    <a:srgbClr val="800000"/>
                  </a:solidFill>
                  <a:latin typeface="Arial"/>
                  <a:ea typeface="Arial"/>
                  <a:cs typeface="Arial"/>
                  <a:sym typeface="Arial"/>
                </a:rPr>
                <a:t>70 Metazoa</a:t>
              </a:r>
              <a:endParaRPr/>
            </a:p>
          </p:txBody>
        </p:sp>
      </p:grpSp>
      <p:grpSp>
        <p:nvGrpSpPr>
          <p:cNvPr id="720" name="Google Shape;720;p94"/>
          <p:cNvGrpSpPr/>
          <p:nvPr/>
        </p:nvGrpSpPr>
        <p:grpSpPr>
          <a:xfrm>
            <a:off x="3995644" y="3659535"/>
            <a:ext cx="852240" cy="211503"/>
            <a:chOff x="0" y="-1"/>
            <a:chExt cx="1026300" cy="254700"/>
          </a:xfrm>
        </p:grpSpPr>
        <p:sp>
          <p:nvSpPr>
            <p:cNvPr id="721" name="Google Shape;721;p94"/>
            <p:cNvSpPr/>
            <p:nvPr/>
          </p:nvSpPr>
          <p:spPr>
            <a:xfrm>
              <a:off x="0" y="-1"/>
              <a:ext cx="1026300" cy="254700"/>
            </a:xfrm>
            <a:prstGeom prst="rect">
              <a:avLst/>
            </a:prstGeom>
            <a:solidFill>
              <a:srgbClr val="FFFFFF"/>
            </a:solid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94"/>
            <p:cNvSpPr/>
            <p:nvPr/>
          </p:nvSpPr>
          <p:spPr>
            <a:xfrm>
              <a:off x="0" y="-1"/>
              <a:ext cx="1026300" cy="241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66B334"/>
                </a:buClr>
                <a:buFont typeface="Arial"/>
                <a:buNone/>
              </a:pPr>
              <a:r>
                <a:rPr b="1" i="1" lang="en" sz="1200" u="none" cap="none" strike="noStrike">
                  <a:solidFill>
                    <a:srgbClr val="66B334"/>
                  </a:solidFill>
                  <a:latin typeface="Arial"/>
                  <a:ea typeface="Arial"/>
                  <a:cs typeface="Arial"/>
                  <a:sym typeface="Arial"/>
                </a:rPr>
                <a:t>39 Plants</a:t>
              </a:r>
              <a:endParaRPr/>
            </a:p>
          </p:txBody>
        </p:sp>
      </p:grpSp>
      <p:sp>
        <p:nvSpPr>
          <p:cNvPr id="723" name="Google Shape;723;p94"/>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95"/>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Contributors</a:t>
            </a:r>
            <a:endParaRPr/>
          </a:p>
          <a:p>
            <a:pPr indent="0" lvl="0" marL="0" rtl="0" algn="l">
              <a:spcBef>
                <a:spcPts val="0"/>
              </a:spcBef>
              <a:spcAft>
                <a:spcPts val="0"/>
              </a:spcAft>
              <a:buNone/>
            </a:pPr>
            <a:r>
              <a:rPr lang="en"/>
              <a:t>From ULB</a:t>
            </a:r>
            <a:endParaRPr/>
          </a:p>
        </p:txBody>
      </p:sp>
      <p:pic>
        <p:nvPicPr>
          <p:cNvPr id="729" name="Google Shape;729;p95"/>
          <p:cNvPicPr preferRelativeResize="0"/>
          <p:nvPr/>
        </p:nvPicPr>
        <p:blipFill rotWithShape="1">
          <a:blip r:embed="rId3">
            <a:alphaModFix/>
          </a:blip>
          <a:srcRect b="0" l="0" r="0" t="0"/>
          <a:stretch/>
        </p:blipFill>
        <p:spPr>
          <a:xfrm>
            <a:off x="5316575" y="3956056"/>
            <a:ext cx="675000" cy="823800"/>
          </a:xfrm>
          <a:prstGeom prst="rect">
            <a:avLst/>
          </a:prstGeom>
          <a:noFill/>
          <a:ln cap="flat" cmpd="sng" w="25400">
            <a:solidFill>
              <a:srgbClr val="FF0000"/>
            </a:solidFill>
            <a:prstDash val="solid"/>
            <a:miter lim="8000"/>
            <a:headEnd len="sm" w="sm" type="none"/>
            <a:tailEnd len="sm" w="sm" type="none"/>
          </a:ln>
        </p:spPr>
      </p:pic>
      <p:pic>
        <p:nvPicPr>
          <p:cNvPr id="730" name="Google Shape;730;p95"/>
          <p:cNvPicPr preferRelativeResize="0"/>
          <p:nvPr/>
        </p:nvPicPr>
        <p:blipFill rotWithShape="1">
          <a:blip r:embed="rId4">
            <a:alphaModFix/>
          </a:blip>
          <a:srcRect b="0" l="0" r="0" t="0"/>
          <a:stretch/>
        </p:blipFill>
        <p:spPr>
          <a:xfrm>
            <a:off x="3750902" y="3956056"/>
            <a:ext cx="608400" cy="823800"/>
          </a:xfrm>
          <a:prstGeom prst="rect">
            <a:avLst/>
          </a:prstGeom>
          <a:noFill/>
          <a:ln>
            <a:noFill/>
          </a:ln>
        </p:spPr>
      </p:pic>
      <p:pic>
        <p:nvPicPr>
          <p:cNvPr id="731" name="Google Shape;731;p95"/>
          <p:cNvPicPr preferRelativeResize="0"/>
          <p:nvPr/>
        </p:nvPicPr>
        <p:blipFill rotWithShape="1">
          <a:blip r:embed="rId5">
            <a:alphaModFix/>
          </a:blip>
          <a:srcRect b="0" l="0" r="0" t="0"/>
          <a:stretch/>
        </p:blipFill>
        <p:spPr>
          <a:xfrm>
            <a:off x="4529571" y="3956056"/>
            <a:ext cx="618000" cy="815700"/>
          </a:xfrm>
          <a:prstGeom prst="rect">
            <a:avLst/>
          </a:prstGeom>
          <a:noFill/>
          <a:ln cap="flat" cmpd="sng" w="25400">
            <a:solidFill>
              <a:srgbClr val="FF0000"/>
            </a:solidFill>
            <a:prstDash val="solid"/>
            <a:miter lim="8000"/>
            <a:headEnd len="sm" w="sm" type="none"/>
            <a:tailEnd len="sm" w="sm" type="none"/>
          </a:ln>
        </p:spPr>
      </p:pic>
      <p:pic>
        <p:nvPicPr>
          <p:cNvPr id="732" name="Google Shape;732;p95"/>
          <p:cNvPicPr preferRelativeResize="0"/>
          <p:nvPr/>
        </p:nvPicPr>
        <p:blipFill rotWithShape="1">
          <a:blip r:embed="rId6">
            <a:alphaModFix/>
          </a:blip>
          <a:srcRect b="0" l="0" r="0" t="0"/>
          <a:stretch/>
        </p:blipFill>
        <p:spPr>
          <a:xfrm>
            <a:off x="6890581" y="2791625"/>
            <a:ext cx="654900" cy="818100"/>
          </a:xfrm>
          <a:prstGeom prst="rect">
            <a:avLst/>
          </a:prstGeom>
          <a:noFill/>
          <a:ln cap="flat" cmpd="sng" w="25400">
            <a:solidFill>
              <a:srgbClr val="FF0000"/>
            </a:solidFill>
            <a:prstDash val="solid"/>
            <a:miter lim="8000"/>
            <a:headEnd len="sm" w="sm" type="none"/>
            <a:tailEnd len="sm" w="sm" type="none"/>
          </a:ln>
        </p:spPr>
      </p:pic>
      <p:sp>
        <p:nvSpPr>
          <p:cNvPr id="733" name="Google Shape;733;p95"/>
          <p:cNvSpPr/>
          <p:nvPr/>
        </p:nvSpPr>
        <p:spPr>
          <a:xfrm>
            <a:off x="6901296" y="3617918"/>
            <a:ext cx="636900" cy="295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Jean Valéry </a:t>
            </a:r>
            <a:br>
              <a:rPr b="0" i="0" lang="en" sz="600" u="none" cap="none" strike="noStrike">
                <a:solidFill>
                  <a:srgbClr val="008000"/>
                </a:solidFill>
                <a:latin typeface="Arial"/>
                <a:ea typeface="Arial"/>
                <a:cs typeface="Arial"/>
                <a:sym typeface="Arial"/>
              </a:rPr>
            </a:br>
            <a:r>
              <a:rPr b="0" i="0" lang="en" sz="600" u="none" cap="none" strike="noStrike">
                <a:solidFill>
                  <a:srgbClr val="008000"/>
                </a:solidFill>
                <a:latin typeface="Arial"/>
                <a:ea typeface="Arial"/>
                <a:cs typeface="Arial"/>
                <a:sym typeface="Arial"/>
              </a:rPr>
              <a:t>Turatsinze</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PhD student</a:t>
            </a:r>
            <a:endParaRPr/>
          </a:p>
        </p:txBody>
      </p:sp>
      <p:pic>
        <p:nvPicPr>
          <p:cNvPr id="734" name="Google Shape;734;p95"/>
          <p:cNvPicPr preferRelativeResize="0"/>
          <p:nvPr/>
        </p:nvPicPr>
        <p:blipFill rotWithShape="1">
          <a:blip r:embed="rId7">
            <a:alphaModFix/>
          </a:blip>
          <a:srcRect b="0" l="0" r="0" t="0"/>
          <a:stretch/>
        </p:blipFill>
        <p:spPr>
          <a:xfrm>
            <a:off x="6116675" y="3956056"/>
            <a:ext cx="681000" cy="816900"/>
          </a:xfrm>
          <a:prstGeom prst="rect">
            <a:avLst/>
          </a:prstGeom>
          <a:noFill/>
          <a:ln cap="flat" cmpd="sng" w="25400">
            <a:solidFill>
              <a:srgbClr val="FF0000"/>
            </a:solidFill>
            <a:prstDash val="solid"/>
            <a:miter lim="8000"/>
            <a:headEnd len="sm" w="sm" type="none"/>
            <a:tailEnd len="sm" w="sm" type="none"/>
          </a:ln>
        </p:spPr>
      </p:pic>
      <p:pic>
        <p:nvPicPr>
          <p:cNvPr descr="morgane" id="735" name="Google Shape;735;p95"/>
          <p:cNvPicPr preferRelativeResize="0"/>
          <p:nvPr/>
        </p:nvPicPr>
        <p:blipFill rotWithShape="1">
          <a:blip r:embed="rId8">
            <a:alphaModFix/>
          </a:blip>
          <a:srcRect b="0" l="4470" r="4479" t="0"/>
          <a:stretch/>
        </p:blipFill>
        <p:spPr>
          <a:xfrm>
            <a:off x="4491471" y="2791625"/>
            <a:ext cx="702600" cy="818100"/>
          </a:xfrm>
          <a:prstGeom prst="rect">
            <a:avLst/>
          </a:prstGeom>
          <a:noFill/>
          <a:ln cap="flat" cmpd="sng" w="25400">
            <a:solidFill>
              <a:srgbClr val="FF0000"/>
            </a:solidFill>
            <a:prstDash val="solid"/>
            <a:miter lim="8000"/>
            <a:headEnd len="sm" w="sm" type="none"/>
            <a:tailEnd len="sm" w="sm" type="none"/>
          </a:ln>
        </p:spPr>
      </p:pic>
      <p:sp>
        <p:nvSpPr>
          <p:cNvPr id="736" name="Google Shape;736;p95"/>
          <p:cNvSpPr/>
          <p:nvPr/>
        </p:nvSpPr>
        <p:spPr>
          <a:xfrm>
            <a:off x="4412890" y="3588152"/>
            <a:ext cx="852600" cy="295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Morgane </a:t>
            </a:r>
            <a:br>
              <a:rPr b="0" i="0" lang="en" sz="600" u="none" cap="none" strike="noStrike">
                <a:solidFill>
                  <a:srgbClr val="008000"/>
                </a:solidFill>
                <a:latin typeface="Arial"/>
                <a:ea typeface="Arial"/>
                <a:cs typeface="Arial"/>
                <a:sym typeface="Arial"/>
              </a:rPr>
            </a:br>
            <a:r>
              <a:rPr b="0" i="0" lang="en" sz="600" u="none" cap="none" strike="noStrike">
                <a:solidFill>
                  <a:srgbClr val="008000"/>
                </a:solidFill>
                <a:latin typeface="Arial"/>
                <a:ea typeface="Arial"/>
                <a:cs typeface="Arial"/>
                <a:sym typeface="Arial"/>
              </a:rPr>
              <a:t>Thomas-Chollier</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PhD student+postdoc</a:t>
            </a:r>
            <a:endParaRPr/>
          </a:p>
        </p:txBody>
      </p:sp>
      <p:sp>
        <p:nvSpPr>
          <p:cNvPr id="737" name="Google Shape;737;p95"/>
          <p:cNvSpPr/>
          <p:nvPr/>
        </p:nvSpPr>
        <p:spPr>
          <a:xfrm>
            <a:off x="6132152" y="3619108"/>
            <a:ext cx="663300" cy="219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Olivier Sand</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Postdoc</a:t>
            </a:r>
            <a:endParaRPr/>
          </a:p>
        </p:txBody>
      </p:sp>
      <p:pic>
        <p:nvPicPr>
          <p:cNvPr id="738" name="Google Shape;738;p95"/>
          <p:cNvPicPr preferRelativeResize="0"/>
          <p:nvPr/>
        </p:nvPicPr>
        <p:blipFill rotWithShape="1">
          <a:blip r:embed="rId9">
            <a:alphaModFix/>
          </a:blip>
          <a:srcRect b="0" l="0" r="9950" t="0"/>
          <a:stretch/>
        </p:blipFill>
        <p:spPr>
          <a:xfrm>
            <a:off x="6128581" y="2791625"/>
            <a:ext cx="667800" cy="808500"/>
          </a:xfrm>
          <a:prstGeom prst="rect">
            <a:avLst/>
          </a:prstGeom>
          <a:noFill/>
          <a:ln cap="flat" cmpd="sng" w="25400">
            <a:solidFill>
              <a:srgbClr val="FF0000"/>
            </a:solidFill>
            <a:prstDash val="solid"/>
            <a:miter lim="8000"/>
            <a:headEnd len="sm" w="sm" type="none"/>
            <a:tailEnd len="sm" w="sm" type="none"/>
          </a:ln>
        </p:spPr>
      </p:pic>
      <p:pic>
        <p:nvPicPr>
          <p:cNvPr descr="matthieu" id="739" name="Google Shape;739;p95"/>
          <p:cNvPicPr preferRelativeResize="0"/>
          <p:nvPr/>
        </p:nvPicPr>
        <p:blipFill rotWithShape="1">
          <a:blip r:embed="rId10">
            <a:alphaModFix/>
          </a:blip>
          <a:srcRect b="0" l="0" r="0" t="0"/>
          <a:stretch/>
        </p:blipFill>
        <p:spPr>
          <a:xfrm>
            <a:off x="5336814" y="2791625"/>
            <a:ext cx="636900" cy="814500"/>
          </a:xfrm>
          <a:prstGeom prst="rect">
            <a:avLst/>
          </a:prstGeom>
          <a:noFill/>
          <a:ln cap="flat" cmpd="sng" w="25400">
            <a:solidFill>
              <a:srgbClr val="FF0000"/>
            </a:solidFill>
            <a:prstDash val="solid"/>
            <a:miter lim="8000"/>
            <a:headEnd len="sm" w="sm" type="none"/>
            <a:tailEnd len="sm" w="sm" type="none"/>
          </a:ln>
        </p:spPr>
      </p:pic>
      <p:sp>
        <p:nvSpPr>
          <p:cNvPr id="740" name="Google Shape;740;p95"/>
          <p:cNvSpPr/>
          <p:nvPr/>
        </p:nvSpPr>
        <p:spPr>
          <a:xfrm>
            <a:off x="5199893" y="3595296"/>
            <a:ext cx="909600" cy="219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Matthieu Defrance</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Postdoc</a:t>
            </a:r>
            <a:endParaRPr/>
          </a:p>
        </p:txBody>
      </p:sp>
      <p:pic>
        <p:nvPicPr>
          <p:cNvPr id="741" name="Google Shape;741;p95"/>
          <p:cNvPicPr preferRelativeResize="0"/>
          <p:nvPr/>
        </p:nvPicPr>
        <p:blipFill rotWithShape="1">
          <a:blip r:embed="rId11">
            <a:alphaModFix/>
          </a:blip>
          <a:srcRect b="0" l="0" r="0" t="0"/>
          <a:stretch/>
        </p:blipFill>
        <p:spPr>
          <a:xfrm>
            <a:off x="6904868" y="3956056"/>
            <a:ext cx="626400" cy="815700"/>
          </a:xfrm>
          <a:prstGeom prst="rect">
            <a:avLst/>
          </a:prstGeom>
          <a:noFill/>
          <a:ln>
            <a:noFill/>
          </a:ln>
        </p:spPr>
      </p:pic>
      <p:pic>
        <p:nvPicPr>
          <p:cNvPr descr="guy_bottu.jpg" id="742" name="Google Shape;742;p95"/>
          <p:cNvPicPr preferRelativeResize="0"/>
          <p:nvPr/>
        </p:nvPicPr>
        <p:blipFill rotWithShape="1">
          <a:blip r:embed="rId12">
            <a:alphaModFix/>
          </a:blip>
          <a:srcRect b="0" l="0" r="0" t="0"/>
          <a:stretch/>
        </p:blipFill>
        <p:spPr>
          <a:xfrm>
            <a:off x="7688300" y="3962008"/>
            <a:ext cx="533400" cy="810900"/>
          </a:xfrm>
          <a:prstGeom prst="rect">
            <a:avLst/>
          </a:prstGeom>
          <a:noFill/>
          <a:ln>
            <a:noFill/>
          </a:ln>
        </p:spPr>
      </p:pic>
      <p:pic>
        <p:nvPicPr>
          <p:cNvPr id="743" name="Google Shape;743;p95"/>
          <p:cNvPicPr preferRelativeResize="0"/>
          <p:nvPr/>
        </p:nvPicPr>
        <p:blipFill rotWithShape="1">
          <a:blip r:embed="rId13">
            <a:alphaModFix/>
          </a:blip>
          <a:srcRect b="0" l="0" r="0" t="0"/>
          <a:stretch/>
        </p:blipFill>
        <p:spPr>
          <a:xfrm>
            <a:off x="3709231" y="1648625"/>
            <a:ext cx="690600" cy="816900"/>
          </a:xfrm>
          <a:prstGeom prst="rect">
            <a:avLst/>
          </a:prstGeom>
          <a:noFill/>
          <a:ln>
            <a:noFill/>
          </a:ln>
        </p:spPr>
      </p:pic>
      <p:sp>
        <p:nvSpPr>
          <p:cNvPr id="744" name="Google Shape;744;p95"/>
          <p:cNvSpPr/>
          <p:nvPr/>
        </p:nvSpPr>
        <p:spPr>
          <a:xfrm>
            <a:off x="3666368" y="2451106"/>
            <a:ext cx="777600" cy="219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Ariane Toussaint</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Professor Emeritus</a:t>
            </a:r>
            <a:endParaRPr/>
          </a:p>
        </p:txBody>
      </p:sp>
      <p:sp>
        <p:nvSpPr>
          <p:cNvPr id="745" name="Google Shape;745;p95"/>
          <p:cNvSpPr/>
          <p:nvPr/>
        </p:nvSpPr>
        <p:spPr>
          <a:xfrm>
            <a:off x="4377171" y="2452296"/>
            <a:ext cx="924000" cy="219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Jacques van Helden</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Professor</a:t>
            </a:r>
            <a:endParaRPr/>
          </a:p>
        </p:txBody>
      </p:sp>
      <p:pic>
        <p:nvPicPr>
          <p:cNvPr id="746" name="Google Shape;746;p95"/>
          <p:cNvPicPr preferRelativeResize="0"/>
          <p:nvPr/>
        </p:nvPicPr>
        <p:blipFill rotWithShape="1">
          <a:blip r:embed="rId14">
            <a:alphaModFix/>
          </a:blip>
          <a:srcRect b="0" l="0" r="0" t="0"/>
          <a:stretch/>
        </p:blipFill>
        <p:spPr>
          <a:xfrm>
            <a:off x="4556956" y="1648625"/>
            <a:ext cx="564300" cy="809700"/>
          </a:xfrm>
          <a:prstGeom prst="rect">
            <a:avLst/>
          </a:prstGeom>
          <a:noFill/>
          <a:ln cap="flat" cmpd="sng" w="25400">
            <a:solidFill>
              <a:srgbClr val="FF0000"/>
            </a:solidFill>
            <a:prstDash val="solid"/>
            <a:miter lim="8000"/>
            <a:headEnd len="sm" w="sm" type="none"/>
            <a:tailEnd len="sm" w="sm" type="none"/>
          </a:ln>
        </p:spPr>
      </p:pic>
      <p:pic>
        <p:nvPicPr>
          <p:cNvPr descr="dg" id="747" name="Google Shape;747;p95"/>
          <p:cNvPicPr preferRelativeResize="0"/>
          <p:nvPr/>
        </p:nvPicPr>
        <p:blipFill rotWithShape="1">
          <a:blip r:embed="rId15">
            <a:alphaModFix/>
          </a:blip>
          <a:srcRect b="0" l="0" r="0" t="0"/>
          <a:stretch/>
        </p:blipFill>
        <p:spPr>
          <a:xfrm>
            <a:off x="6121437" y="562775"/>
            <a:ext cx="683400" cy="807300"/>
          </a:xfrm>
          <a:prstGeom prst="rect">
            <a:avLst/>
          </a:prstGeom>
          <a:noFill/>
          <a:ln>
            <a:noFill/>
          </a:ln>
        </p:spPr>
      </p:pic>
      <p:sp>
        <p:nvSpPr>
          <p:cNvPr id="748" name="Google Shape;748;p95"/>
          <p:cNvSpPr/>
          <p:nvPr/>
        </p:nvSpPr>
        <p:spPr>
          <a:xfrm>
            <a:off x="6123818" y="1372400"/>
            <a:ext cx="681000" cy="219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Didier Gonze</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Premier assistant</a:t>
            </a:r>
            <a:endParaRPr/>
          </a:p>
        </p:txBody>
      </p:sp>
      <p:pic>
        <p:nvPicPr>
          <p:cNvPr id="749" name="Google Shape;749;p95"/>
          <p:cNvPicPr preferRelativeResize="0"/>
          <p:nvPr/>
        </p:nvPicPr>
        <p:blipFill rotWithShape="1">
          <a:blip r:embed="rId16">
            <a:alphaModFix/>
          </a:blip>
          <a:srcRect b="0" l="0" r="0" t="0"/>
          <a:stretch/>
        </p:blipFill>
        <p:spPr>
          <a:xfrm>
            <a:off x="3744950" y="562775"/>
            <a:ext cx="619200" cy="823800"/>
          </a:xfrm>
          <a:prstGeom prst="rect">
            <a:avLst/>
          </a:prstGeom>
          <a:noFill/>
          <a:ln cap="flat" cmpd="sng" w="25400">
            <a:solidFill>
              <a:srgbClr val="FF0000"/>
            </a:solidFill>
            <a:prstDash val="solid"/>
            <a:miter lim="8000"/>
            <a:headEnd len="sm" w="sm" type="none"/>
            <a:tailEnd len="sm" w="sm" type="none"/>
          </a:ln>
        </p:spPr>
      </p:pic>
      <p:sp>
        <p:nvSpPr>
          <p:cNvPr id="750" name="Google Shape;750;p95"/>
          <p:cNvSpPr/>
          <p:nvPr/>
        </p:nvSpPr>
        <p:spPr>
          <a:xfrm>
            <a:off x="3694943" y="1372400"/>
            <a:ext cx="721500" cy="219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Sylvain Brohée</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Postdoc</a:t>
            </a:r>
            <a:endParaRPr/>
          </a:p>
        </p:txBody>
      </p:sp>
      <p:pic>
        <p:nvPicPr>
          <p:cNvPr id="751" name="Google Shape;751;p95"/>
          <p:cNvPicPr preferRelativeResize="0"/>
          <p:nvPr/>
        </p:nvPicPr>
        <p:blipFill rotWithShape="1">
          <a:blip r:embed="rId17">
            <a:alphaModFix/>
          </a:blip>
          <a:srcRect b="0" l="0" r="0" t="0"/>
          <a:stretch/>
        </p:blipFill>
        <p:spPr>
          <a:xfrm>
            <a:off x="4529571" y="562775"/>
            <a:ext cx="619200" cy="823800"/>
          </a:xfrm>
          <a:prstGeom prst="rect">
            <a:avLst/>
          </a:prstGeom>
          <a:noFill/>
          <a:ln>
            <a:noFill/>
          </a:ln>
        </p:spPr>
      </p:pic>
      <p:sp>
        <p:nvSpPr>
          <p:cNvPr id="752" name="Google Shape;752;p95"/>
          <p:cNvSpPr/>
          <p:nvPr/>
        </p:nvSpPr>
        <p:spPr>
          <a:xfrm>
            <a:off x="4496233" y="1372400"/>
            <a:ext cx="776400" cy="219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Nicolas Simonis</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Postdoc</a:t>
            </a:r>
            <a:endParaRPr/>
          </a:p>
        </p:txBody>
      </p:sp>
      <p:pic>
        <p:nvPicPr>
          <p:cNvPr id="753" name="Google Shape;753;p95"/>
          <p:cNvPicPr preferRelativeResize="0"/>
          <p:nvPr/>
        </p:nvPicPr>
        <p:blipFill rotWithShape="1">
          <a:blip r:embed="rId18">
            <a:alphaModFix/>
          </a:blip>
          <a:srcRect b="0" l="0" r="0" t="0"/>
          <a:stretch/>
        </p:blipFill>
        <p:spPr>
          <a:xfrm>
            <a:off x="6912012" y="562775"/>
            <a:ext cx="613200" cy="816900"/>
          </a:xfrm>
          <a:prstGeom prst="rect">
            <a:avLst/>
          </a:prstGeom>
          <a:noFill/>
          <a:ln>
            <a:noFill/>
          </a:ln>
        </p:spPr>
      </p:pic>
      <p:sp>
        <p:nvSpPr>
          <p:cNvPr id="754" name="Google Shape;754;p95"/>
          <p:cNvSpPr/>
          <p:nvPr/>
        </p:nvSpPr>
        <p:spPr>
          <a:xfrm>
            <a:off x="6829858" y="1365256"/>
            <a:ext cx="776400" cy="219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Myriam Loubriat</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Secretary</a:t>
            </a:r>
            <a:endParaRPr/>
          </a:p>
        </p:txBody>
      </p:sp>
      <p:pic>
        <p:nvPicPr>
          <p:cNvPr id="755" name="Google Shape;755;p95"/>
          <p:cNvPicPr preferRelativeResize="0"/>
          <p:nvPr/>
        </p:nvPicPr>
        <p:blipFill rotWithShape="1">
          <a:blip r:embed="rId19">
            <a:alphaModFix/>
          </a:blip>
          <a:srcRect b="0" l="0" r="0" t="0"/>
          <a:stretch/>
        </p:blipFill>
        <p:spPr>
          <a:xfrm>
            <a:off x="5338006" y="1648625"/>
            <a:ext cx="635700" cy="809700"/>
          </a:xfrm>
          <a:prstGeom prst="rect">
            <a:avLst/>
          </a:prstGeom>
          <a:noFill/>
          <a:ln>
            <a:noFill/>
          </a:ln>
        </p:spPr>
      </p:pic>
      <p:sp>
        <p:nvSpPr>
          <p:cNvPr id="756" name="Google Shape;756;p95"/>
          <p:cNvSpPr/>
          <p:nvPr/>
        </p:nvSpPr>
        <p:spPr>
          <a:xfrm>
            <a:off x="5328481" y="2441581"/>
            <a:ext cx="654900" cy="29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Leon Juvenal </a:t>
            </a:r>
            <a:endParaRPr/>
          </a:p>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Hajingabo</a:t>
            </a:r>
            <a:r>
              <a:rPr b="0" i="0" lang="en" sz="500" u="none" cap="none" strike="noStrike">
                <a:solidFill>
                  <a:srgbClr val="008000"/>
                </a:solidFill>
                <a:latin typeface="Arial"/>
                <a:ea typeface="Arial"/>
                <a:cs typeface="Arial"/>
                <a:sym typeface="Arial"/>
              </a:rPr>
              <a:t>E</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PhD Student</a:t>
            </a:r>
            <a:endParaRPr/>
          </a:p>
        </p:txBody>
      </p:sp>
      <p:pic>
        <p:nvPicPr>
          <p:cNvPr descr="didier_croes.png" id="757" name="Google Shape;757;p95"/>
          <p:cNvPicPr preferRelativeResize="0"/>
          <p:nvPr/>
        </p:nvPicPr>
        <p:blipFill rotWithShape="1">
          <a:blip r:embed="rId20">
            <a:alphaModFix/>
          </a:blip>
          <a:srcRect b="0" l="0" r="0" t="0"/>
          <a:stretch/>
        </p:blipFill>
        <p:spPr>
          <a:xfrm>
            <a:off x="5352293" y="562775"/>
            <a:ext cx="607200" cy="810900"/>
          </a:xfrm>
          <a:prstGeom prst="rect">
            <a:avLst/>
          </a:prstGeom>
          <a:noFill/>
          <a:ln cap="flat" cmpd="sng" w="25400">
            <a:solidFill>
              <a:srgbClr val="FF0000"/>
            </a:solidFill>
            <a:prstDash val="solid"/>
            <a:miter lim="8000"/>
            <a:headEnd len="sm" w="sm" type="none"/>
            <a:tailEnd len="sm" w="sm" type="none"/>
          </a:ln>
        </p:spPr>
      </p:pic>
      <p:sp>
        <p:nvSpPr>
          <p:cNvPr id="758" name="Google Shape;758;p95"/>
          <p:cNvSpPr/>
          <p:nvPr/>
        </p:nvSpPr>
        <p:spPr>
          <a:xfrm>
            <a:off x="5346339" y="1367637"/>
            <a:ext cx="619200" cy="219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Didier Croes</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Postddoc</a:t>
            </a:r>
            <a:endParaRPr/>
          </a:p>
        </p:txBody>
      </p:sp>
      <p:pic>
        <p:nvPicPr>
          <p:cNvPr descr="elodie_darbo.jpg" id="759" name="Google Shape;759;p95"/>
          <p:cNvPicPr preferRelativeResize="0"/>
          <p:nvPr/>
        </p:nvPicPr>
        <p:blipFill rotWithShape="1">
          <a:blip r:embed="rId21">
            <a:alphaModFix/>
          </a:blip>
          <a:srcRect b="0" l="0" r="0" t="0"/>
          <a:stretch/>
        </p:blipFill>
        <p:spPr>
          <a:xfrm>
            <a:off x="6907250" y="1648625"/>
            <a:ext cx="678600" cy="823800"/>
          </a:xfrm>
          <a:prstGeom prst="rect">
            <a:avLst/>
          </a:prstGeom>
          <a:noFill/>
          <a:ln>
            <a:noFill/>
          </a:ln>
        </p:spPr>
      </p:pic>
      <p:sp>
        <p:nvSpPr>
          <p:cNvPr id="760" name="Google Shape;760;p95"/>
          <p:cNvSpPr/>
          <p:nvPr/>
        </p:nvSpPr>
        <p:spPr>
          <a:xfrm>
            <a:off x="6928681" y="2441581"/>
            <a:ext cx="635700" cy="226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Elodie Darbo</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PhD Student</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co-direction Marseille</a:t>
            </a:r>
            <a:endParaRPr/>
          </a:p>
        </p:txBody>
      </p:sp>
      <p:pic>
        <p:nvPicPr>
          <p:cNvPr descr="yo_pettite" id="761" name="Google Shape;761;p95"/>
          <p:cNvPicPr preferRelativeResize="0"/>
          <p:nvPr/>
        </p:nvPicPr>
        <p:blipFill rotWithShape="1">
          <a:blip r:embed="rId22">
            <a:alphaModFix/>
          </a:blip>
          <a:srcRect b="0" l="6634" r="5492" t="0"/>
          <a:stretch/>
        </p:blipFill>
        <p:spPr>
          <a:xfrm>
            <a:off x="3736614" y="2791625"/>
            <a:ext cx="636900" cy="809700"/>
          </a:xfrm>
          <a:prstGeom prst="rect">
            <a:avLst/>
          </a:prstGeom>
          <a:noFill/>
          <a:ln cap="flat" cmpd="sng" w="25400">
            <a:solidFill>
              <a:srgbClr val="FF0000"/>
            </a:solidFill>
            <a:prstDash val="solid"/>
            <a:miter lim="8000"/>
            <a:headEnd len="sm" w="sm" type="none"/>
            <a:tailEnd len="sm" w="sm" type="none"/>
          </a:ln>
        </p:spPr>
      </p:pic>
      <p:sp>
        <p:nvSpPr>
          <p:cNvPr id="762" name="Google Shape;762;p95"/>
          <p:cNvSpPr/>
          <p:nvPr/>
        </p:nvSpPr>
        <p:spPr>
          <a:xfrm>
            <a:off x="3718756" y="3648875"/>
            <a:ext cx="672600" cy="226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Alejandra Medina</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PhD Student</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co-direction Mexico</a:t>
            </a:r>
            <a:endParaRPr/>
          </a:p>
        </p:txBody>
      </p:sp>
      <p:pic>
        <p:nvPicPr>
          <p:cNvPr descr="maud_vidick.jpg" id="763" name="Google Shape;763;p95"/>
          <p:cNvPicPr preferRelativeResize="0"/>
          <p:nvPr/>
        </p:nvPicPr>
        <p:blipFill rotWithShape="1">
          <a:blip r:embed="rId23">
            <a:alphaModFix/>
          </a:blip>
          <a:srcRect b="0" l="0" r="0" t="0"/>
          <a:stretch/>
        </p:blipFill>
        <p:spPr>
          <a:xfrm>
            <a:off x="6159537" y="1648625"/>
            <a:ext cx="607200" cy="809700"/>
          </a:xfrm>
          <a:prstGeom prst="rect">
            <a:avLst/>
          </a:prstGeom>
          <a:noFill/>
          <a:ln>
            <a:noFill/>
          </a:ln>
        </p:spPr>
      </p:pic>
      <p:sp>
        <p:nvSpPr>
          <p:cNvPr id="764" name="Google Shape;764;p95"/>
          <p:cNvSpPr/>
          <p:nvPr/>
        </p:nvSpPr>
        <p:spPr>
          <a:xfrm>
            <a:off x="6066668" y="2492777"/>
            <a:ext cx="792900" cy="15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8000"/>
              </a:buClr>
              <a:buFont typeface="Arial"/>
              <a:buNone/>
            </a:pPr>
            <a:r>
              <a:rPr b="0" i="0" lang="en" sz="600" u="none" cap="none" strike="noStrike">
                <a:solidFill>
                  <a:srgbClr val="008000"/>
                </a:solidFill>
                <a:latin typeface="Arial"/>
                <a:ea typeface="Arial"/>
                <a:cs typeface="Arial"/>
                <a:sym typeface="Arial"/>
              </a:rPr>
              <a:t>Maud Vidick</a:t>
            </a:r>
            <a:endParaRPr/>
          </a:p>
          <a:p>
            <a:pPr indent="0" lvl="0" marL="0" marR="0" rtl="0" algn="ctr">
              <a:lnSpc>
                <a:spcPct val="100000"/>
              </a:lnSpc>
              <a:spcBef>
                <a:spcPts val="0"/>
              </a:spcBef>
              <a:spcAft>
                <a:spcPts val="0"/>
              </a:spcAft>
              <a:buClr>
                <a:srgbClr val="008000"/>
              </a:buClr>
              <a:buFont typeface="Arial"/>
              <a:buNone/>
            </a:pPr>
            <a:r>
              <a:rPr b="0" i="0" lang="en" sz="500" u="none" cap="none" strike="noStrike">
                <a:solidFill>
                  <a:srgbClr val="008000"/>
                </a:solidFill>
                <a:latin typeface="Arial"/>
                <a:ea typeface="Arial"/>
                <a:cs typeface="Arial"/>
                <a:sym typeface="Arial"/>
              </a:rPr>
              <a:t>PhD Student (co-direction)</a:t>
            </a:r>
            <a:endParaRPr/>
          </a:p>
        </p:txBody>
      </p:sp>
      <p:pic>
        <p:nvPicPr>
          <p:cNvPr id="765" name="Google Shape;765;p95"/>
          <p:cNvPicPr preferRelativeResize="0"/>
          <p:nvPr/>
        </p:nvPicPr>
        <p:blipFill rotWithShape="1">
          <a:blip r:embed="rId24">
            <a:alphaModFix/>
          </a:blip>
          <a:srcRect b="0" l="0" r="0" t="0"/>
          <a:stretch/>
        </p:blipFill>
        <p:spPr>
          <a:xfrm>
            <a:off x="1094475" y="1765775"/>
            <a:ext cx="1572300" cy="1235100"/>
          </a:xfrm>
          <a:prstGeom prst="rect">
            <a:avLst/>
          </a:prstGeom>
          <a:noFill/>
          <a:ln>
            <a:noFill/>
          </a:ln>
        </p:spPr>
      </p:pic>
      <p:sp>
        <p:nvSpPr>
          <p:cNvPr id="766" name="Google Shape;766;p95"/>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grpSp>
        <p:nvGrpSpPr>
          <p:cNvPr id="771" name="Google Shape;771;p96"/>
          <p:cNvGrpSpPr/>
          <p:nvPr/>
        </p:nvGrpSpPr>
        <p:grpSpPr>
          <a:xfrm>
            <a:off x="3046594" y="1037701"/>
            <a:ext cx="2295091" cy="859730"/>
            <a:chOff x="-1" y="-1"/>
            <a:chExt cx="2676491" cy="1002600"/>
          </a:xfrm>
        </p:grpSpPr>
        <p:pic>
          <p:nvPicPr>
            <p:cNvPr id="772" name="Google Shape;772;p96"/>
            <p:cNvPicPr preferRelativeResize="0"/>
            <p:nvPr/>
          </p:nvPicPr>
          <p:blipFill rotWithShape="1">
            <a:blip r:embed="rId3">
              <a:alphaModFix/>
            </a:blip>
            <a:srcRect b="0" l="0" r="0" t="0"/>
            <a:stretch/>
          </p:blipFill>
          <p:spPr>
            <a:xfrm>
              <a:off x="1311790" y="-1"/>
              <a:ext cx="1364700" cy="1002600"/>
            </a:xfrm>
            <a:prstGeom prst="rect">
              <a:avLst/>
            </a:prstGeom>
            <a:noFill/>
            <a:ln>
              <a:noFill/>
            </a:ln>
          </p:spPr>
        </p:pic>
        <p:sp>
          <p:nvSpPr>
            <p:cNvPr id="773" name="Google Shape;773;p96"/>
            <p:cNvSpPr/>
            <p:nvPr/>
          </p:nvSpPr>
          <p:spPr>
            <a:xfrm>
              <a:off x="-1" y="-1"/>
              <a:ext cx="1347000" cy="890400"/>
            </a:xfrm>
            <a:prstGeom prst="rect">
              <a:avLst/>
            </a:prstGeom>
            <a:noFill/>
            <a:ln>
              <a:noFill/>
            </a:ln>
          </p:spPr>
          <p:txBody>
            <a:bodyPr anchorCtr="0" anchor="t" bIns="34275" lIns="34275" spcFirstLastPara="1" rIns="34275" wrap="square" tIns="34275">
              <a:noAutofit/>
            </a:bodyPr>
            <a:lstStyle/>
            <a:p>
              <a:pPr indent="0" lvl="0" marL="0" marR="0" rtl="0" algn="r">
                <a:lnSpc>
                  <a:spcPct val="90000"/>
                </a:lnSpc>
                <a:spcBef>
                  <a:spcPts val="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Julio Collado-Vides </a:t>
              </a:r>
              <a:br>
                <a:rPr b="0" i="0" lang="en" sz="900" u="none" cap="none" strike="noStrike">
                  <a:solidFill>
                    <a:srgbClr val="006600"/>
                  </a:solidFill>
                  <a:latin typeface="Arial"/>
                  <a:ea typeface="Arial"/>
                  <a:cs typeface="Arial"/>
                  <a:sym typeface="Arial"/>
                </a:rPr>
              </a:br>
              <a:r>
                <a:rPr b="0" i="0" lang="en" sz="900" u="none" cap="none" strike="noStrike">
                  <a:solidFill>
                    <a:srgbClr val="006600"/>
                  </a:solidFill>
                  <a:latin typeface="Arial"/>
                  <a:ea typeface="Arial"/>
                  <a:cs typeface="Arial"/>
                  <a:sym typeface="Arial"/>
                </a:rPr>
                <a:t>(CCG, Cuernavaca - Mexico)</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Initiation of the RSAT project</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Analysis of regulation </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in bacterial genomes</a:t>
              </a:r>
              <a:endParaRPr/>
            </a:p>
          </p:txBody>
        </p:sp>
        <p:pic>
          <p:nvPicPr>
            <p:cNvPr id="774" name="Google Shape;774;p96"/>
            <p:cNvPicPr preferRelativeResize="0"/>
            <p:nvPr/>
          </p:nvPicPr>
          <p:blipFill rotWithShape="1">
            <a:blip r:embed="rId4">
              <a:alphaModFix/>
            </a:blip>
            <a:srcRect b="0" l="0" r="0" t="0"/>
            <a:stretch/>
          </p:blipFill>
          <p:spPr>
            <a:xfrm>
              <a:off x="657856" y="786702"/>
              <a:ext cx="564600" cy="215700"/>
            </a:xfrm>
            <a:prstGeom prst="rect">
              <a:avLst/>
            </a:prstGeom>
            <a:noFill/>
            <a:ln>
              <a:noFill/>
            </a:ln>
          </p:spPr>
        </p:pic>
      </p:grpSp>
      <p:grpSp>
        <p:nvGrpSpPr>
          <p:cNvPr id="775" name="Google Shape;775;p96"/>
          <p:cNvGrpSpPr/>
          <p:nvPr/>
        </p:nvGrpSpPr>
        <p:grpSpPr>
          <a:xfrm>
            <a:off x="226127" y="1025449"/>
            <a:ext cx="1906229" cy="846298"/>
            <a:chOff x="0" y="-1"/>
            <a:chExt cx="2223008" cy="986937"/>
          </a:xfrm>
        </p:grpSpPr>
        <p:grpSp>
          <p:nvGrpSpPr>
            <p:cNvPr id="776" name="Google Shape;776;p96"/>
            <p:cNvGrpSpPr/>
            <p:nvPr/>
          </p:nvGrpSpPr>
          <p:grpSpPr>
            <a:xfrm>
              <a:off x="0" y="-1"/>
              <a:ext cx="2223008" cy="986909"/>
              <a:chOff x="0" y="0"/>
              <a:chExt cx="2223008" cy="986909"/>
            </a:xfrm>
          </p:grpSpPr>
          <p:pic>
            <p:nvPicPr>
              <p:cNvPr id="777" name="Google Shape;777;p96"/>
              <p:cNvPicPr preferRelativeResize="0"/>
              <p:nvPr/>
            </p:nvPicPr>
            <p:blipFill rotWithShape="1">
              <a:blip r:embed="rId5">
                <a:alphaModFix/>
              </a:blip>
              <a:srcRect b="0" l="0" r="0" t="0"/>
              <a:stretch/>
            </p:blipFill>
            <p:spPr>
              <a:xfrm>
                <a:off x="0" y="53909"/>
                <a:ext cx="727200" cy="933000"/>
              </a:xfrm>
              <a:prstGeom prst="rect">
                <a:avLst/>
              </a:prstGeom>
              <a:noFill/>
              <a:ln>
                <a:noFill/>
              </a:ln>
            </p:spPr>
          </p:pic>
          <p:sp>
            <p:nvSpPr>
              <p:cNvPr id="778" name="Google Shape;778;p96"/>
              <p:cNvSpPr/>
              <p:nvPr/>
            </p:nvSpPr>
            <p:spPr>
              <a:xfrm>
                <a:off x="763508" y="0"/>
                <a:ext cx="1459500" cy="601800"/>
              </a:xfrm>
              <a:prstGeom prst="rect">
                <a:avLst/>
              </a:prstGeom>
              <a:noFill/>
              <a:ln>
                <a:noFill/>
              </a:ln>
            </p:spPr>
            <p:txBody>
              <a:bodyPr anchorCtr="0" anchor="t" bIns="34275" lIns="34275" spcFirstLastPara="1" rIns="34275" wrap="square" tIns="34275">
                <a:noAutofit/>
              </a:bodyPr>
              <a:lstStyle/>
              <a:p>
                <a:pPr indent="0" lvl="0" marL="0" marR="0" rtl="0" algn="r">
                  <a:lnSpc>
                    <a:spcPct val="90000"/>
                  </a:lnSpc>
                  <a:spcBef>
                    <a:spcPts val="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Bruno André </a:t>
                </a:r>
                <a:br>
                  <a:rPr b="0" i="0" lang="en" sz="900" u="none" cap="none" strike="noStrike">
                    <a:solidFill>
                      <a:srgbClr val="006600"/>
                    </a:solidFill>
                    <a:latin typeface="Arial"/>
                    <a:ea typeface="Arial"/>
                    <a:cs typeface="Arial"/>
                    <a:sym typeface="Arial"/>
                  </a:rPr>
                </a:br>
                <a:r>
                  <a:rPr b="0" i="0" lang="en" sz="900" u="none" cap="none" strike="noStrike">
                    <a:solidFill>
                      <a:srgbClr val="006600"/>
                    </a:solidFill>
                    <a:latin typeface="Arial"/>
                    <a:ea typeface="Arial"/>
                    <a:cs typeface="Arial"/>
                    <a:sym typeface="Arial"/>
                  </a:rPr>
                  <a:t>(ULB, Bruxelles, Belgium)</a:t>
                </a:r>
                <a:endParaRPr/>
              </a:p>
              <a:p>
                <a:pPr indent="0" lvl="0" marL="0" marR="0" rtl="0" algn="r">
                  <a:lnSpc>
                    <a:spcPct val="90000"/>
                  </a:lnSpc>
                  <a:spcBef>
                    <a:spcPts val="100"/>
                  </a:spcBef>
                  <a:spcAft>
                    <a:spcPts val="0"/>
                  </a:spcAft>
                  <a:buClr>
                    <a:srgbClr val="0000CC"/>
                  </a:buClr>
                  <a:buFont typeface="Arial"/>
                  <a:buNone/>
                </a:pPr>
                <a:r>
                  <a:rPr b="0" i="0" lang="en" sz="700" u="none" cap="none" strike="noStrike">
                    <a:solidFill>
                      <a:srgbClr val="0000CC"/>
                    </a:solidFill>
                    <a:latin typeface="Arial"/>
                    <a:ea typeface="Arial"/>
                    <a:cs typeface="Arial"/>
                    <a:sym typeface="Arial"/>
                  </a:rPr>
                  <a:t>Initiation of the RSAT project.</a:t>
                </a:r>
                <a:endParaRPr/>
              </a:p>
              <a:p>
                <a:pPr indent="0" lvl="0" marL="0" marR="0" rtl="0" algn="r">
                  <a:lnSpc>
                    <a:spcPct val="90000"/>
                  </a:lnSpc>
                  <a:spcBef>
                    <a:spcPts val="100"/>
                  </a:spcBef>
                  <a:spcAft>
                    <a:spcPts val="0"/>
                  </a:spcAft>
                  <a:buClr>
                    <a:srgbClr val="0000CC"/>
                  </a:buClr>
                  <a:buFont typeface="Arial"/>
                  <a:buNone/>
                </a:pPr>
                <a:r>
                  <a:rPr b="0" i="0" lang="en" sz="700" u="none" cap="none" strike="noStrike">
                    <a:solidFill>
                      <a:srgbClr val="0000CC"/>
                    </a:solidFill>
                    <a:latin typeface="Arial"/>
                    <a:ea typeface="Arial"/>
                    <a:cs typeface="Arial"/>
                    <a:sym typeface="Arial"/>
                  </a:rPr>
                  <a:t>Conception of oligo-analysis.</a:t>
                </a:r>
                <a:endParaRPr/>
              </a:p>
              <a:p>
                <a:pPr indent="0" lvl="0" marL="0" marR="0" rtl="0" algn="r">
                  <a:lnSpc>
                    <a:spcPct val="90000"/>
                  </a:lnSpc>
                  <a:spcBef>
                    <a:spcPts val="100"/>
                  </a:spcBef>
                  <a:spcAft>
                    <a:spcPts val="0"/>
                  </a:spcAft>
                  <a:buClr>
                    <a:srgbClr val="0000CC"/>
                  </a:buClr>
                  <a:buFont typeface="Arial"/>
                  <a:buNone/>
                </a:pPr>
                <a:r>
                  <a:rPr b="0" i="0" lang="en" sz="700" u="none" cap="none" strike="noStrike">
                    <a:solidFill>
                      <a:srgbClr val="0000CC"/>
                    </a:solidFill>
                    <a:latin typeface="Arial"/>
                    <a:ea typeface="Arial"/>
                    <a:cs typeface="Arial"/>
                    <a:sym typeface="Arial"/>
                  </a:rPr>
                  <a:t>Analysis of yeast regulation.</a:t>
                </a:r>
                <a:endParaRPr/>
              </a:p>
            </p:txBody>
          </p:sp>
        </p:grpSp>
        <p:pic>
          <p:nvPicPr>
            <p:cNvPr id="779" name="Google Shape;779;p96"/>
            <p:cNvPicPr preferRelativeResize="0"/>
            <p:nvPr/>
          </p:nvPicPr>
          <p:blipFill rotWithShape="1">
            <a:blip r:embed="rId6">
              <a:alphaModFix/>
            </a:blip>
            <a:srcRect b="0" l="0" r="0" t="0"/>
            <a:stretch/>
          </p:blipFill>
          <p:spPr>
            <a:xfrm>
              <a:off x="810554" y="685136"/>
              <a:ext cx="329400" cy="301800"/>
            </a:xfrm>
            <a:prstGeom prst="rect">
              <a:avLst/>
            </a:prstGeom>
            <a:noFill/>
            <a:ln>
              <a:noFill/>
            </a:ln>
          </p:spPr>
        </p:pic>
      </p:grpSp>
      <p:grpSp>
        <p:nvGrpSpPr>
          <p:cNvPr id="780" name="Google Shape;780;p96"/>
          <p:cNvGrpSpPr/>
          <p:nvPr/>
        </p:nvGrpSpPr>
        <p:grpSpPr>
          <a:xfrm>
            <a:off x="3024132" y="2056651"/>
            <a:ext cx="2316560" cy="818827"/>
            <a:chOff x="0" y="0"/>
            <a:chExt cx="2701528" cy="954900"/>
          </a:xfrm>
        </p:grpSpPr>
        <p:sp>
          <p:nvSpPr>
            <p:cNvPr id="781" name="Google Shape;781;p96"/>
            <p:cNvSpPr/>
            <p:nvPr/>
          </p:nvSpPr>
          <p:spPr>
            <a:xfrm>
              <a:off x="0" y="0"/>
              <a:ext cx="1773900" cy="672600"/>
            </a:xfrm>
            <a:prstGeom prst="rect">
              <a:avLst/>
            </a:prstGeom>
            <a:noFill/>
            <a:ln>
              <a:noFill/>
            </a:ln>
          </p:spPr>
          <p:txBody>
            <a:bodyPr anchorCtr="0" anchor="t" bIns="34275" lIns="34275" spcFirstLastPara="1" rIns="34275" wrap="square" tIns="34275">
              <a:noAutofit/>
            </a:bodyPr>
            <a:lstStyle/>
            <a:p>
              <a:pPr indent="0" lvl="0" marL="0" marR="0" rtl="0" algn="r">
                <a:lnSpc>
                  <a:spcPct val="90000"/>
                </a:lnSpc>
                <a:spcBef>
                  <a:spcPts val="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Alejandra Medina-Rivera </a:t>
              </a:r>
              <a:endParaRPr/>
            </a:p>
            <a:p>
              <a:pPr indent="0" lvl="0" marL="0" marR="0" rtl="0" algn="r">
                <a:lnSpc>
                  <a:spcPct val="90000"/>
                </a:lnSpc>
                <a:spcBef>
                  <a:spcPts val="10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(CCG, Cuernavaca - Mexico)</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Evaluation of matrix quality.</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Phylogenetic footprints in Baceria. </a:t>
              </a:r>
              <a:endParaRPr/>
            </a:p>
          </p:txBody>
        </p:sp>
        <p:pic>
          <p:nvPicPr>
            <p:cNvPr descr="yo_pettite" id="782" name="Google Shape;782;p96"/>
            <p:cNvPicPr preferRelativeResize="0"/>
            <p:nvPr/>
          </p:nvPicPr>
          <p:blipFill rotWithShape="1">
            <a:blip r:embed="rId7">
              <a:alphaModFix/>
            </a:blip>
            <a:srcRect b="0" l="6634" r="5492" t="0"/>
            <a:stretch/>
          </p:blipFill>
          <p:spPr>
            <a:xfrm flipH="1">
              <a:off x="1948528" y="0"/>
              <a:ext cx="753000" cy="954900"/>
            </a:xfrm>
            <a:prstGeom prst="rect">
              <a:avLst/>
            </a:prstGeom>
            <a:noFill/>
            <a:ln>
              <a:noFill/>
            </a:ln>
          </p:spPr>
        </p:pic>
        <p:pic>
          <p:nvPicPr>
            <p:cNvPr id="783" name="Google Shape;783;p96"/>
            <p:cNvPicPr preferRelativeResize="0"/>
            <p:nvPr/>
          </p:nvPicPr>
          <p:blipFill rotWithShape="1">
            <a:blip r:embed="rId4">
              <a:alphaModFix/>
            </a:blip>
            <a:srcRect b="0" l="0" r="0" t="0"/>
            <a:stretch/>
          </p:blipFill>
          <p:spPr>
            <a:xfrm>
              <a:off x="1266305" y="739199"/>
              <a:ext cx="564600" cy="215700"/>
            </a:xfrm>
            <a:prstGeom prst="rect">
              <a:avLst/>
            </a:prstGeom>
            <a:noFill/>
            <a:ln>
              <a:noFill/>
            </a:ln>
          </p:spPr>
        </p:pic>
      </p:grpSp>
      <p:grpSp>
        <p:nvGrpSpPr>
          <p:cNvPr id="784" name="Google Shape;784;p96"/>
          <p:cNvGrpSpPr/>
          <p:nvPr/>
        </p:nvGrpSpPr>
        <p:grpSpPr>
          <a:xfrm>
            <a:off x="3117042" y="4001641"/>
            <a:ext cx="2225584" cy="766863"/>
            <a:chOff x="-1" y="-1"/>
            <a:chExt cx="2595433" cy="894301"/>
          </a:xfrm>
        </p:grpSpPr>
        <p:pic>
          <p:nvPicPr>
            <p:cNvPr descr="cei200" id="785" name="Google Shape;785;p96"/>
            <p:cNvPicPr preferRelativeResize="0"/>
            <p:nvPr/>
          </p:nvPicPr>
          <p:blipFill rotWithShape="1">
            <a:blip r:embed="rId8">
              <a:alphaModFix/>
            </a:blip>
            <a:srcRect b="0" l="0" r="0" t="0"/>
            <a:stretch/>
          </p:blipFill>
          <p:spPr>
            <a:xfrm>
              <a:off x="1819932" y="0"/>
              <a:ext cx="775500" cy="894300"/>
            </a:xfrm>
            <a:prstGeom prst="rect">
              <a:avLst/>
            </a:prstGeom>
            <a:noFill/>
            <a:ln>
              <a:noFill/>
            </a:ln>
          </p:spPr>
        </p:pic>
        <p:sp>
          <p:nvSpPr>
            <p:cNvPr id="786" name="Google Shape;786;p96"/>
            <p:cNvSpPr/>
            <p:nvPr/>
          </p:nvSpPr>
          <p:spPr>
            <a:xfrm>
              <a:off x="-1" y="-1"/>
              <a:ext cx="1814100" cy="569400"/>
            </a:xfrm>
            <a:prstGeom prst="rect">
              <a:avLst/>
            </a:prstGeom>
            <a:noFill/>
            <a:ln>
              <a:noFill/>
            </a:ln>
          </p:spPr>
          <p:txBody>
            <a:bodyPr anchorCtr="0" anchor="t" bIns="34275" lIns="34275" spcFirstLastPara="1" rIns="34275" wrap="square" tIns="34275">
              <a:noAutofit/>
            </a:bodyPr>
            <a:lstStyle/>
            <a:p>
              <a:pPr indent="0" lvl="0" marL="0" marR="0" rtl="0" algn="r">
                <a:lnSpc>
                  <a:spcPct val="90000"/>
                </a:lnSpc>
                <a:spcBef>
                  <a:spcPts val="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Cei Abreu-Goodger </a:t>
              </a:r>
              <a:endParaRPr/>
            </a:p>
            <a:p>
              <a:pPr indent="0" lvl="0" marL="0" marR="0" rtl="0" algn="r">
                <a:lnSpc>
                  <a:spcPct val="90000"/>
                </a:lnSpc>
                <a:spcBef>
                  <a:spcPts val="10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(Sanger Institute, Hinxton, UK)</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Evaluation of matrix quality </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on bacterial regulons.</a:t>
              </a:r>
              <a:endParaRPr/>
            </a:p>
          </p:txBody>
        </p:sp>
      </p:grpSp>
      <p:grpSp>
        <p:nvGrpSpPr>
          <p:cNvPr id="787" name="Google Shape;787;p96"/>
          <p:cNvGrpSpPr/>
          <p:nvPr/>
        </p:nvGrpSpPr>
        <p:grpSpPr>
          <a:xfrm>
            <a:off x="226127" y="2056651"/>
            <a:ext cx="1774405" cy="819856"/>
            <a:chOff x="0" y="0"/>
            <a:chExt cx="2069277" cy="956100"/>
          </a:xfrm>
        </p:grpSpPr>
        <p:pic>
          <p:nvPicPr>
            <p:cNvPr id="788" name="Google Shape;788;p96"/>
            <p:cNvPicPr preferRelativeResize="0"/>
            <p:nvPr/>
          </p:nvPicPr>
          <p:blipFill rotWithShape="1">
            <a:blip r:embed="rId9">
              <a:alphaModFix/>
            </a:blip>
            <a:srcRect b="0" l="0" r="0" t="0"/>
            <a:stretch/>
          </p:blipFill>
          <p:spPr>
            <a:xfrm>
              <a:off x="0" y="0"/>
              <a:ext cx="779700" cy="956100"/>
            </a:xfrm>
            <a:prstGeom prst="rect">
              <a:avLst/>
            </a:prstGeom>
            <a:noFill/>
            <a:ln>
              <a:noFill/>
            </a:ln>
          </p:spPr>
        </p:pic>
        <p:sp>
          <p:nvSpPr>
            <p:cNvPr id="789" name="Google Shape;789;p96"/>
            <p:cNvSpPr/>
            <p:nvPr/>
          </p:nvSpPr>
          <p:spPr>
            <a:xfrm>
              <a:off x="868677" y="0"/>
              <a:ext cx="1200600" cy="531300"/>
            </a:xfrm>
            <a:prstGeom prst="rect">
              <a:avLst/>
            </a:prstGeom>
            <a:noFill/>
            <a:ln>
              <a:noFill/>
            </a:ln>
          </p:spPr>
          <p:txBody>
            <a:bodyPr anchorCtr="0" anchor="t" bIns="34275" lIns="34275" spcFirstLastPara="1" rIns="34275" wrap="square" tIns="34275">
              <a:noAutofit/>
            </a:bodyPr>
            <a:lstStyle/>
            <a:p>
              <a:pPr indent="0" lvl="0" marL="0" marR="0" rtl="0" algn="r">
                <a:lnSpc>
                  <a:spcPct val="90000"/>
                </a:lnSpc>
                <a:spcBef>
                  <a:spcPts val="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Denis Thieffry </a:t>
              </a:r>
              <a:br>
                <a:rPr b="0" i="0" lang="en" sz="900" u="none" cap="none" strike="noStrike">
                  <a:solidFill>
                    <a:srgbClr val="006600"/>
                  </a:solidFill>
                  <a:latin typeface="Arial"/>
                  <a:ea typeface="Arial"/>
                  <a:cs typeface="Arial"/>
                  <a:sym typeface="Arial"/>
                </a:rPr>
              </a:br>
              <a:r>
                <a:rPr b="0" i="0" lang="en" sz="900" u="none" cap="none" strike="noStrike">
                  <a:solidFill>
                    <a:srgbClr val="006600"/>
                  </a:solidFill>
                  <a:latin typeface="Arial"/>
                  <a:ea typeface="Arial"/>
                  <a:cs typeface="Arial"/>
                  <a:sym typeface="Arial"/>
                </a:rPr>
                <a:t>(ENS, Paris, France)</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ChIP-seq tools + regulatory networks.</a:t>
              </a:r>
              <a:endParaRPr/>
            </a:p>
          </p:txBody>
        </p:sp>
      </p:grpSp>
      <p:grpSp>
        <p:nvGrpSpPr>
          <p:cNvPr id="790" name="Google Shape;790;p96"/>
          <p:cNvGrpSpPr/>
          <p:nvPr/>
        </p:nvGrpSpPr>
        <p:grpSpPr>
          <a:xfrm>
            <a:off x="226127" y="4001643"/>
            <a:ext cx="2020607" cy="819856"/>
            <a:chOff x="0" y="0"/>
            <a:chExt cx="2356393" cy="956100"/>
          </a:xfrm>
        </p:grpSpPr>
        <p:pic>
          <p:nvPicPr>
            <p:cNvPr descr="elodie_darbo.jpg" id="791" name="Google Shape;791;p96"/>
            <p:cNvPicPr preferRelativeResize="0"/>
            <p:nvPr/>
          </p:nvPicPr>
          <p:blipFill rotWithShape="1">
            <a:blip r:embed="rId10">
              <a:alphaModFix/>
            </a:blip>
            <a:srcRect b="0" l="0" r="0" t="0"/>
            <a:stretch/>
          </p:blipFill>
          <p:spPr>
            <a:xfrm>
              <a:off x="0" y="0"/>
              <a:ext cx="787200" cy="956100"/>
            </a:xfrm>
            <a:prstGeom prst="rect">
              <a:avLst/>
            </a:prstGeom>
            <a:noFill/>
            <a:ln>
              <a:noFill/>
            </a:ln>
          </p:spPr>
        </p:pic>
        <p:sp>
          <p:nvSpPr>
            <p:cNvPr id="792" name="Google Shape;792;p96"/>
            <p:cNvSpPr/>
            <p:nvPr/>
          </p:nvSpPr>
          <p:spPr>
            <a:xfrm>
              <a:off x="800293" y="0"/>
              <a:ext cx="1556100" cy="737700"/>
            </a:xfrm>
            <a:prstGeom prst="rect">
              <a:avLst/>
            </a:prstGeom>
            <a:noFill/>
            <a:ln>
              <a:noFill/>
            </a:ln>
          </p:spPr>
          <p:txBody>
            <a:bodyPr anchorCtr="0" anchor="t" bIns="34275" lIns="34275" spcFirstLastPara="1" rIns="34275" wrap="square" tIns="34275">
              <a:noAutofit/>
            </a:bodyPr>
            <a:lstStyle/>
            <a:p>
              <a:pPr indent="0" lvl="0" marL="0" marR="0" rtl="0" algn="r">
                <a:lnSpc>
                  <a:spcPct val="90000"/>
                </a:lnSpc>
                <a:spcBef>
                  <a:spcPts val="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Elodie Darbo </a:t>
              </a:r>
              <a:br>
                <a:rPr b="0" i="0" lang="en" sz="900" u="none" cap="none" strike="noStrike">
                  <a:solidFill>
                    <a:srgbClr val="006600"/>
                  </a:solidFill>
                  <a:latin typeface="Arial"/>
                  <a:ea typeface="Arial"/>
                  <a:cs typeface="Arial"/>
                  <a:sym typeface="Arial"/>
                </a:rPr>
              </a:br>
              <a:r>
                <a:rPr b="0" i="0" lang="en" sz="900" u="none" cap="none" strike="noStrike">
                  <a:solidFill>
                    <a:srgbClr val="006600"/>
                  </a:solidFill>
                  <a:latin typeface="Arial"/>
                  <a:ea typeface="Arial"/>
                  <a:cs typeface="Arial"/>
                  <a:sym typeface="Arial"/>
                </a:rPr>
                <a:t>(TAGC, Marseille, France)</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Analysis of co-expression clusters + ChIP-seq data (transcription factors, chromatin marks).</a:t>
              </a:r>
              <a:endParaRPr/>
            </a:p>
          </p:txBody>
        </p:sp>
      </p:grpSp>
      <p:sp>
        <p:nvSpPr>
          <p:cNvPr id="793" name="Google Shape;793;p96"/>
          <p:cNvSpPr/>
          <p:nvPr/>
        </p:nvSpPr>
        <p:spPr>
          <a:xfrm>
            <a:off x="2978188" y="3235900"/>
            <a:ext cx="1620300" cy="367200"/>
          </a:xfrm>
          <a:prstGeom prst="rect">
            <a:avLst/>
          </a:prstGeom>
          <a:noFill/>
          <a:ln>
            <a:noFill/>
          </a:ln>
        </p:spPr>
        <p:txBody>
          <a:bodyPr anchorCtr="0" anchor="t" bIns="34275" lIns="34275" spcFirstLastPara="1" rIns="34275" wrap="square" tIns="34275">
            <a:noAutofit/>
          </a:bodyPr>
          <a:lstStyle/>
          <a:p>
            <a:pPr indent="0" lvl="0" marL="0" marR="0" rtl="0" algn="r">
              <a:lnSpc>
                <a:spcPct val="90000"/>
              </a:lnSpc>
              <a:spcBef>
                <a:spcPts val="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Lionel Spinelli</a:t>
            </a:r>
            <a:br>
              <a:rPr b="0" i="0" lang="en" sz="900" u="none" cap="none" strike="noStrike">
                <a:solidFill>
                  <a:srgbClr val="006600"/>
                </a:solidFill>
                <a:latin typeface="Arial"/>
                <a:ea typeface="Arial"/>
                <a:cs typeface="Arial"/>
                <a:sym typeface="Arial"/>
              </a:rPr>
            </a:br>
            <a:r>
              <a:rPr b="0" i="0" lang="en" sz="900" u="none" cap="none" strike="noStrike">
                <a:solidFill>
                  <a:srgbClr val="006600"/>
                </a:solidFill>
                <a:latin typeface="Arial"/>
                <a:ea typeface="Arial"/>
                <a:cs typeface="Arial"/>
                <a:sym typeface="Arial"/>
              </a:rPr>
              <a:t>(TAGC, Marseille, France)</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Development of peak-footprints.</a:t>
            </a:r>
            <a:endParaRPr/>
          </a:p>
        </p:txBody>
      </p:sp>
      <p:grpSp>
        <p:nvGrpSpPr>
          <p:cNvPr id="794" name="Google Shape;794;p96"/>
          <p:cNvGrpSpPr/>
          <p:nvPr/>
        </p:nvGrpSpPr>
        <p:grpSpPr>
          <a:xfrm>
            <a:off x="226127" y="3028636"/>
            <a:ext cx="2121542" cy="803431"/>
            <a:chOff x="0" y="0"/>
            <a:chExt cx="2474102" cy="936946"/>
          </a:xfrm>
        </p:grpSpPr>
        <p:pic>
          <p:nvPicPr>
            <p:cNvPr id="795" name="Google Shape;795;p96"/>
            <p:cNvPicPr preferRelativeResize="0"/>
            <p:nvPr/>
          </p:nvPicPr>
          <p:blipFill rotWithShape="1">
            <a:blip r:embed="rId11">
              <a:alphaModFix/>
            </a:blip>
            <a:srcRect b="0" l="0" r="0" t="0"/>
            <a:stretch/>
          </p:blipFill>
          <p:spPr>
            <a:xfrm>
              <a:off x="0" y="34546"/>
              <a:ext cx="846300" cy="902400"/>
            </a:xfrm>
            <a:prstGeom prst="rect">
              <a:avLst/>
            </a:prstGeom>
            <a:noFill/>
            <a:ln>
              <a:noFill/>
            </a:ln>
          </p:spPr>
        </p:pic>
        <p:sp>
          <p:nvSpPr>
            <p:cNvPr id="796" name="Google Shape;796;p96"/>
            <p:cNvSpPr/>
            <p:nvPr/>
          </p:nvSpPr>
          <p:spPr>
            <a:xfrm>
              <a:off x="918002" y="0"/>
              <a:ext cx="1556100" cy="531300"/>
            </a:xfrm>
            <a:prstGeom prst="rect">
              <a:avLst/>
            </a:prstGeom>
            <a:noFill/>
            <a:ln>
              <a:noFill/>
            </a:ln>
          </p:spPr>
          <p:txBody>
            <a:bodyPr anchorCtr="0" anchor="t" bIns="34275" lIns="34275" spcFirstLastPara="1" rIns="34275" wrap="square" tIns="34275">
              <a:noAutofit/>
            </a:bodyPr>
            <a:lstStyle/>
            <a:p>
              <a:pPr indent="0" lvl="0" marL="0" marR="0" rtl="0" algn="r">
                <a:lnSpc>
                  <a:spcPct val="90000"/>
                </a:lnSpc>
                <a:spcBef>
                  <a:spcPts val="0"/>
                </a:spcBef>
                <a:spcAft>
                  <a:spcPts val="0"/>
                </a:spcAft>
                <a:buClr>
                  <a:srgbClr val="006600"/>
                </a:buClr>
                <a:buFont typeface="Arial"/>
                <a:buNone/>
              </a:pPr>
              <a:r>
                <a:rPr b="0" i="0" lang="en" sz="900" u="none" cap="none" strike="noStrike">
                  <a:solidFill>
                    <a:srgbClr val="006600"/>
                  </a:solidFill>
                  <a:latin typeface="Arial"/>
                  <a:ea typeface="Arial"/>
                  <a:cs typeface="Arial"/>
                  <a:sym typeface="Arial"/>
                </a:rPr>
                <a:t>Carl Herrmann</a:t>
              </a:r>
              <a:br>
                <a:rPr b="0" i="0" lang="en" sz="900" u="none" cap="none" strike="noStrike">
                  <a:solidFill>
                    <a:srgbClr val="006600"/>
                  </a:solidFill>
                  <a:latin typeface="Arial"/>
                  <a:ea typeface="Arial"/>
                  <a:cs typeface="Arial"/>
                  <a:sym typeface="Arial"/>
                </a:rPr>
              </a:br>
              <a:r>
                <a:rPr b="0" i="0" lang="en" sz="900" u="none" cap="none" strike="noStrike">
                  <a:solidFill>
                    <a:srgbClr val="006600"/>
                  </a:solidFill>
                  <a:latin typeface="Arial"/>
                  <a:ea typeface="Arial"/>
                  <a:cs typeface="Arial"/>
                  <a:sym typeface="Arial"/>
                </a:rPr>
                <a:t>(TAGC, Marseille, France)</a:t>
              </a:r>
              <a:endParaRPr/>
            </a:p>
            <a:p>
              <a:pPr indent="0" lvl="0" marL="0" marR="0" rtl="0" algn="r">
                <a:lnSpc>
                  <a:spcPct val="90000"/>
                </a:lnSpc>
                <a:spcBef>
                  <a:spcPts val="100"/>
                </a:spcBef>
                <a:spcAft>
                  <a:spcPts val="0"/>
                </a:spcAft>
                <a:buClr>
                  <a:srgbClr val="0000CC"/>
                </a:buClr>
                <a:buFont typeface="Arial"/>
                <a:buNone/>
              </a:pPr>
              <a:r>
                <a:rPr b="0" i="0" lang="en" sz="800" u="none" cap="none" strike="noStrike">
                  <a:solidFill>
                    <a:srgbClr val="0000CC"/>
                  </a:solidFill>
                  <a:latin typeface="Arial"/>
                  <a:ea typeface="Arial"/>
                  <a:cs typeface="Arial"/>
                  <a:sym typeface="Arial"/>
                </a:rPr>
                <a:t>ChIP-seq analysis (peak-motifs, compare-matrices).</a:t>
              </a:r>
              <a:endParaRPr/>
            </a:p>
          </p:txBody>
        </p:sp>
      </p:grpSp>
      <p:pic>
        <p:nvPicPr>
          <p:cNvPr id="797" name="Google Shape;797;p96"/>
          <p:cNvPicPr preferRelativeResize="0"/>
          <p:nvPr/>
        </p:nvPicPr>
        <p:blipFill rotWithShape="1">
          <a:blip r:embed="rId12">
            <a:alphaModFix/>
          </a:blip>
          <a:srcRect b="0" l="0" r="0" t="0"/>
          <a:stretch/>
        </p:blipFill>
        <p:spPr>
          <a:xfrm>
            <a:off x="4691419" y="3028637"/>
            <a:ext cx="620700" cy="799500"/>
          </a:xfrm>
          <a:prstGeom prst="rect">
            <a:avLst/>
          </a:prstGeom>
          <a:noFill/>
          <a:ln>
            <a:noFill/>
          </a:ln>
        </p:spPr>
      </p:pic>
      <p:sp>
        <p:nvSpPr>
          <p:cNvPr id="798" name="Google Shape;798;p96"/>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Collaborators</a:t>
            </a:r>
            <a:endParaRPr/>
          </a:p>
        </p:txBody>
      </p:sp>
      <p:sp>
        <p:nvSpPr>
          <p:cNvPr id="799" name="Google Shape;799;p96"/>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800" name="Google Shape;800;p96"/>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grpSp>
        <p:nvGrpSpPr>
          <p:cNvPr id="801" name="Google Shape;801;p96"/>
          <p:cNvGrpSpPr/>
          <p:nvPr/>
        </p:nvGrpSpPr>
        <p:grpSpPr>
          <a:xfrm>
            <a:off x="6460025" y="2119625"/>
            <a:ext cx="2390400" cy="846300"/>
            <a:chOff x="6460025" y="2119625"/>
            <a:chExt cx="2390400" cy="846300"/>
          </a:xfrm>
        </p:grpSpPr>
        <p:pic>
          <p:nvPicPr>
            <p:cNvPr id="802" name="Google Shape;802;p96"/>
            <p:cNvPicPr preferRelativeResize="0"/>
            <p:nvPr/>
          </p:nvPicPr>
          <p:blipFill>
            <a:blip r:embed="rId13">
              <a:alphaModFix/>
            </a:blip>
            <a:stretch>
              <a:fillRect/>
            </a:stretch>
          </p:blipFill>
          <p:spPr>
            <a:xfrm>
              <a:off x="6460025" y="2119625"/>
              <a:ext cx="715791" cy="846300"/>
            </a:xfrm>
            <a:prstGeom prst="rect">
              <a:avLst/>
            </a:prstGeom>
            <a:noFill/>
            <a:ln>
              <a:noFill/>
            </a:ln>
          </p:spPr>
        </p:pic>
        <p:sp>
          <p:nvSpPr>
            <p:cNvPr id="803" name="Google Shape;803;p96"/>
            <p:cNvSpPr txBox="1"/>
            <p:nvPr/>
          </p:nvSpPr>
          <p:spPr>
            <a:xfrm>
              <a:off x="7175825" y="2251688"/>
              <a:ext cx="1674600" cy="463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900">
                  <a:solidFill>
                    <a:srgbClr val="006600"/>
                  </a:solidFill>
                </a:rPr>
                <a:t>Jaime Castro-Mondragon (PhD at TAGC,</a:t>
              </a:r>
              <a:endParaRPr sz="900">
                <a:solidFill>
                  <a:srgbClr val="006600"/>
                </a:solidFill>
              </a:endParaRPr>
            </a:p>
            <a:p>
              <a:pPr indent="0" lvl="0" marL="0" rtl="0" algn="l">
                <a:lnSpc>
                  <a:spcPct val="90000"/>
                </a:lnSpc>
                <a:spcBef>
                  <a:spcPts val="0"/>
                </a:spcBef>
                <a:spcAft>
                  <a:spcPts val="0"/>
                </a:spcAft>
                <a:buNone/>
              </a:pPr>
              <a:r>
                <a:rPr lang="en" sz="900">
                  <a:solidFill>
                    <a:srgbClr val="006600"/>
                  </a:solidFill>
                </a:rPr>
                <a:t>Marseille, France)</a:t>
              </a:r>
              <a:endParaRPr sz="900">
                <a:solidFill>
                  <a:srgbClr val="006600"/>
                </a:solidFill>
              </a:endParaRPr>
            </a:p>
          </p:txBody>
        </p:sp>
      </p:grpSp>
      <p:grpSp>
        <p:nvGrpSpPr>
          <p:cNvPr id="804" name="Google Shape;804;p96"/>
          <p:cNvGrpSpPr/>
          <p:nvPr/>
        </p:nvGrpSpPr>
        <p:grpSpPr>
          <a:xfrm>
            <a:off x="6329500" y="1078875"/>
            <a:ext cx="2542800" cy="846300"/>
            <a:chOff x="6329500" y="1078875"/>
            <a:chExt cx="2542800" cy="846300"/>
          </a:xfrm>
        </p:grpSpPr>
        <p:pic>
          <p:nvPicPr>
            <p:cNvPr id="805" name="Google Shape;805;p96"/>
            <p:cNvPicPr preferRelativeResize="0"/>
            <p:nvPr/>
          </p:nvPicPr>
          <p:blipFill>
            <a:blip r:embed="rId14">
              <a:alphaModFix/>
            </a:blip>
            <a:stretch>
              <a:fillRect/>
            </a:stretch>
          </p:blipFill>
          <p:spPr>
            <a:xfrm>
              <a:off x="6329500" y="1078875"/>
              <a:ext cx="846325" cy="846300"/>
            </a:xfrm>
            <a:prstGeom prst="rect">
              <a:avLst/>
            </a:prstGeom>
            <a:noFill/>
            <a:ln>
              <a:noFill/>
            </a:ln>
          </p:spPr>
        </p:pic>
        <p:sp>
          <p:nvSpPr>
            <p:cNvPr id="806" name="Google Shape;806;p96"/>
            <p:cNvSpPr txBox="1"/>
            <p:nvPr/>
          </p:nvSpPr>
          <p:spPr>
            <a:xfrm>
              <a:off x="7197700" y="1284050"/>
              <a:ext cx="1674600" cy="533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900">
                  <a:solidFill>
                    <a:srgbClr val="006600"/>
                  </a:solidFill>
                </a:rPr>
                <a:t>Bruno Contreras</a:t>
              </a:r>
              <a:endParaRPr sz="900">
                <a:solidFill>
                  <a:srgbClr val="006600"/>
                </a:solidFill>
              </a:endParaRPr>
            </a:p>
            <a:p>
              <a:pPr indent="0" lvl="0" marL="0" rtl="0" algn="l">
                <a:lnSpc>
                  <a:spcPct val="90000"/>
                </a:lnSpc>
                <a:spcBef>
                  <a:spcPts val="0"/>
                </a:spcBef>
                <a:spcAft>
                  <a:spcPts val="0"/>
                </a:spcAft>
                <a:buNone/>
              </a:pPr>
              <a:r>
                <a:rPr lang="en" sz="900">
                  <a:solidFill>
                    <a:srgbClr val="006600"/>
                  </a:solidFill>
                </a:rPr>
                <a:t>(CSIC, Saragossa, Spain)</a:t>
              </a:r>
              <a:endParaRPr sz="900">
                <a:solidFill>
                  <a:srgbClr val="006600"/>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97"/>
          <p:cNvSpPr txBox="1"/>
          <p:nvPr>
            <p:ph type="title"/>
          </p:nvPr>
        </p:nvSpPr>
        <p:spPr>
          <a:xfrm>
            <a:off x="563824"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Peak-motifs</a:t>
            </a:r>
            <a:endParaRPr/>
          </a:p>
        </p:txBody>
      </p:sp>
      <p:pic>
        <p:nvPicPr>
          <p:cNvPr id="812" name="Google Shape;812;p97"/>
          <p:cNvPicPr preferRelativeResize="0"/>
          <p:nvPr/>
        </p:nvPicPr>
        <p:blipFill rotWithShape="1">
          <a:blip r:embed="rId3">
            <a:alphaModFix/>
          </a:blip>
          <a:srcRect b="0" l="0" r="0" t="0"/>
          <a:stretch/>
        </p:blipFill>
        <p:spPr>
          <a:xfrm>
            <a:off x="4712625" y="390600"/>
            <a:ext cx="4267200" cy="4362300"/>
          </a:xfrm>
          <a:prstGeom prst="rect">
            <a:avLst/>
          </a:prstGeom>
          <a:noFill/>
          <a:ln>
            <a:noFill/>
          </a:ln>
        </p:spPr>
      </p:pic>
      <p:sp>
        <p:nvSpPr>
          <p:cNvPr id="813" name="Google Shape;813;p97"/>
          <p:cNvSpPr txBox="1"/>
          <p:nvPr>
            <p:ph idx="1" type="body"/>
          </p:nvPr>
        </p:nvSpPr>
        <p:spPr>
          <a:xfrm>
            <a:off x="311700" y="847675"/>
            <a:ext cx="3999900" cy="3593400"/>
          </a:xfrm>
          <a:prstGeom prst="rect">
            <a:avLst/>
          </a:prstGeom>
          <a:noFill/>
          <a:ln>
            <a:noFill/>
          </a:ln>
        </p:spPr>
        <p:txBody>
          <a:bodyPr anchorCtr="0" anchor="t" bIns="34275" lIns="34275" spcFirstLastPara="1" rIns="34275" wrap="square" tIns="34275">
            <a:noAutofit/>
          </a:bodyPr>
          <a:lstStyle/>
          <a:p>
            <a:pPr indent="-298450" lvl="0" marL="457200" rtl="0" algn="l">
              <a:spcBef>
                <a:spcPts val="0"/>
              </a:spcBef>
              <a:spcAft>
                <a:spcPts val="0"/>
              </a:spcAft>
              <a:buSzPts val="1100"/>
              <a:buFont typeface="Arial"/>
              <a:buChar char="●"/>
            </a:pPr>
            <a:r>
              <a:rPr lang="en" sz="1100">
                <a:solidFill>
                  <a:schemeClr val="dk1"/>
                </a:solidFill>
                <a:latin typeface="Arial"/>
                <a:ea typeface="Arial"/>
                <a:cs typeface="Arial"/>
                <a:sym typeface="Arial"/>
              </a:rPr>
              <a:t>A workflow enabling to discover motifs in large sequence sets (tens of Mb) resulting from ChIP-seq experiments.</a:t>
            </a:r>
            <a:endParaRPr sz="1100"/>
          </a:p>
          <a:p>
            <a:pPr indent="-298450" lvl="0" marL="457200" rtl="0" algn="l">
              <a:spcBef>
                <a:spcPts val="0"/>
              </a:spcBef>
              <a:spcAft>
                <a:spcPts val="0"/>
              </a:spcAft>
              <a:buSzPts val="1100"/>
              <a:buFont typeface="Arial"/>
              <a:buChar char="●"/>
            </a:pPr>
            <a:r>
              <a:rPr b="1" i="1" lang="en" sz="1100">
                <a:solidFill>
                  <a:schemeClr val="dk1"/>
                </a:solidFill>
                <a:latin typeface="Arial"/>
                <a:ea typeface="Arial"/>
                <a:cs typeface="Arial"/>
                <a:sym typeface="Arial"/>
              </a:rPr>
              <a:t>Complementary pattern discovery criteria</a:t>
            </a:r>
            <a:endParaRPr b="1" i="1" sz="1100"/>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Global over-representation</a:t>
            </a:r>
            <a:endParaRPr sz="1100">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Positional biases</a:t>
            </a:r>
            <a:endParaRPr sz="1100">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Local over-representation</a:t>
            </a:r>
            <a:endParaRPr sz="1100">
              <a:solidFill>
                <a:schemeClr val="dk1"/>
              </a:solidFill>
              <a:latin typeface="Arial"/>
              <a:ea typeface="Arial"/>
              <a:cs typeface="Arial"/>
              <a:sym typeface="Arial"/>
            </a:endParaRPr>
          </a:p>
          <a:p>
            <a:pPr indent="-298450" lvl="0" marL="457200" rtl="0" algn="l">
              <a:spcBef>
                <a:spcPts val="0"/>
              </a:spcBef>
              <a:spcAft>
                <a:spcPts val="0"/>
              </a:spcAft>
              <a:buSzPts val="1100"/>
              <a:buFont typeface="Arial"/>
              <a:buChar char="●"/>
            </a:pPr>
            <a:r>
              <a:rPr lang="en" sz="1100">
                <a:solidFill>
                  <a:schemeClr val="dk1"/>
                </a:solidFill>
                <a:latin typeface="Arial"/>
                <a:ea typeface="Arial"/>
                <a:cs typeface="Arial"/>
                <a:sym typeface="Arial"/>
              </a:rPr>
              <a:t>Links </a:t>
            </a:r>
            <a:r>
              <a:rPr b="1" i="1" lang="en" sz="1100">
                <a:solidFill>
                  <a:schemeClr val="dk1"/>
                </a:solidFill>
                <a:latin typeface="Arial"/>
                <a:ea typeface="Arial"/>
                <a:cs typeface="Arial"/>
                <a:sym typeface="Arial"/>
              </a:rPr>
              <a:t>from motifs to putative binding factors</a:t>
            </a:r>
            <a:endParaRPr b="1" i="1" sz="1100"/>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motif databases </a:t>
            </a:r>
            <a:endParaRPr sz="1100">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user-specified reference motifs</a:t>
            </a:r>
            <a:endParaRPr sz="1100">
              <a:solidFill>
                <a:schemeClr val="dk1"/>
              </a:solidFill>
              <a:latin typeface="Arial"/>
              <a:ea typeface="Arial"/>
              <a:cs typeface="Arial"/>
              <a:sym typeface="Arial"/>
            </a:endParaRPr>
          </a:p>
          <a:p>
            <a:pPr indent="-298450" lvl="0" marL="457200" rtl="0" algn="l">
              <a:spcBef>
                <a:spcPts val="0"/>
              </a:spcBef>
              <a:spcAft>
                <a:spcPts val="0"/>
              </a:spcAft>
              <a:buSzPts val="1100"/>
              <a:buFont typeface="Arial"/>
              <a:buChar char="●"/>
            </a:pPr>
            <a:r>
              <a:rPr b="1" i="1" lang="en" sz="1100">
                <a:solidFill>
                  <a:schemeClr val="dk1"/>
                </a:solidFill>
                <a:latin typeface="Arial"/>
                <a:ea typeface="Arial"/>
                <a:cs typeface="Arial"/>
                <a:sym typeface="Arial"/>
              </a:rPr>
              <a:t>Prediction of binding sites</a:t>
            </a:r>
            <a:r>
              <a:rPr lang="en" sz="1100">
                <a:solidFill>
                  <a:schemeClr val="dk1"/>
                </a:solidFill>
                <a:latin typeface="Arial"/>
                <a:ea typeface="Arial"/>
                <a:cs typeface="Arial"/>
                <a:sym typeface="Arial"/>
              </a:rPr>
              <a:t> within the peaks.</a:t>
            </a:r>
            <a:endParaRPr sz="1100">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Inspect distribution around peak centers</a:t>
            </a:r>
            <a:endParaRPr sz="1100">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Can be loaded as UCSC track </a:t>
            </a:r>
            <a:endParaRPr sz="1100"/>
          </a:p>
          <a:p>
            <a:pPr indent="-298450" lvl="0" marL="457200" rtl="0" algn="l">
              <a:spcBef>
                <a:spcPts val="0"/>
              </a:spcBef>
              <a:spcAft>
                <a:spcPts val="0"/>
              </a:spcAft>
              <a:buSzPts val="1100"/>
              <a:buFont typeface="Arial"/>
              <a:buChar char="●"/>
            </a:pPr>
            <a:r>
              <a:rPr b="1" i="1" lang="en" sz="1100">
                <a:solidFill>
                  <a:schemeClr val="dk1"/>
                </a:solidFill>
                <a:latin typeface="Arial"/>
                <a:ea typeface="Arial"/>
                <a:cs typeface="Arial"/>
                <a:sym typeface="Arial"/>
              </a:rPr>
              <a:t>Interfaces</a:t>
            </a:r>
            <a:endParaRPr b="1" i="1" sz="1100"/>
          </a:p>
          <a:p>
            <a:pPr indent="-292100" lvl="1" marL="914400" rtl="0" algn="l">
              <a:spcBef>
                <a:spcPts val="0"/>
              </a:spcBef>
              <a:spcAft>
                <a:spcPts val="0"/>
              </a:spcAft>
              <a:buSzPts val="1000"/>
              <a:buFont typeface="Arial"/>
              <a:buChar char="○"/>
            </a:pPr>
            <a:r>
              <a:rPr lang="en" sz="1000">
                <a:solidFill>
                  <a:schemeClr val="dk1"/>
                </a:solidFill>
                <a:latin typeface="Arial"/>
                <a:ea typeface="Arial"/>
                <a:cs typeface="Arial"/>
                <a:sym typeface="Arial"/>
              </a:rPr>
              <a:t>Web interface</a:t>
            </a:r>
            <a:endParaRPr sz="1000">
              <a:solidFill>
                <a:schemeClr val="dk1"/>
              </a:solidFill>
              <a:latin typeface="Arial"/>
              <a:ea typeface="Arial"/>
              <a:cs typeface="Arial"/>
              <a:sym typeface="Arial"/>
            </a:endParaRPr>
          </a:p>
          <a:p>
            <a:pPr indent="-292100" lvl="1" marL="914400" rtl="0" algn="l">
              <a:spcBef>
                <a:spcPts val="0"/>
              </a:spcBef>
              <a:spcAft>
                <a:spcPts val="0"/>
              </a:spcAft>
              <a:buSzPts val="1000"/>
              <a:buFont typeface="Arial"/>
              <a:buChar char="○"/>
            </a:pPr>
            <a:r>
              <a:rPr lang="en" sz="1000">
                <a:solidFill>
                  <a:schemeClr val="dk1"/>
                </a:solidFill>
                <a:latin typeface="Arial"/>
                <a:ea typeface="Arial"/>
                <a:cs typeface="Arial"/>
                <a:sym typeface="Arial"/>
              </a:rPr>
              <a:t>Stand-alone (Unix command-line)</a:t>
            </a:r>
            <a:endParaRPr sz="1000">
              <a:solidFill>
                <a:schemeClr val="dk1"/>
              </a:solidFill>
              <a:latin typeface="Arial"/>
              <a:ea typeface="Arial"/>
              <a:cs typeface="Arial"/>
              <a:sym typeface="Arial"/>
            </a:endParaRPr>
          </a:p>
          <a:p>
            <a:pPr indent="-292100" lvl="1" marL="914400" rtl="0" algn="l">
              <a:spcBef>
                <a:spcPts val="0"/>
              </a:spcBef>
              <a:spcAft>
                <a:spcPts val="0"/>
              </a:spcAft>
              <a:buSzPts val="1000"/>
              <a:buFont typeface="Arial"/>
              <a:buChar char="○"/>
            </a:pPr>
            <a:r>
              <a:rPr lang="en" sz="1000">
                <a:solidFill>
                  <a:schemeClr val="dk1"/>
                </a:solidFill>
                <a:latin typeface="Arial"/>
                <a:ea typeface="Arial"/>
                <a:cs typeface="Arial"/>
                <a:sym typeface="Arial"/>
              </a:rPr>
              <a:t>Web services (SOAP/WSDL)</a:t>
            </a:r>
            <a:endParaRPr sz="1000">
              <a:solidFill>
                <a:schemeClr val="dk1"/>
              </a:solidFill>
              <a:latin typeface="Arial"/>
              <a:ea typeface="Arial"/>
              <a:cs typeface="Arial"/>
              <a:sym typeface="Arial"/>
            </a:endParaRPr>
          </a:p>
          <a:p>
            <a:pPr indent="-292100" lvl="1" marL="914400" rtl="0" algn="l">
              <a:spcBef>
                <a:spcPts val="0"/>
              </a:spcBef>
              <a:spcAft>
                <a:spcPts val="0"/>
              </a:spcAft>
              <a:buSzPts val="1000"/>
              <a:buFont typeface="Arial"/>
              <a:buChar char="○"/>
            </a:pPr>
            <a:r>
              <a:rPr lang="en" sz="1000">
                <a:solidFill>
                  <a:schemeClr val="dk1"/>
                </a:solidFill>
                <a:latin typeface="Arial"/>
                <a:ea typeface="Arial"/>
                <a:cs typeface="Arial"/>
                <a:sym typeface="Arial"/>
              </a:rPr>
              <a:t>Virtual Machine for VirtualBox</a:t>
            </a:r>
            <a:endParaRPr sz="1000">
              <a:solidFill>
                <a:schemeClr val="dk1"/>
              </a:solidFill>
              <a:latin typeface="Arial"/>
              <a:ea typeface="Arial"/>
              <a:cs typeface="Arial"/>
              <a:sym typeface="Arial"/>
            </a:endParaRPr>
          </a:p>
          <a:p>
            <a:pPr indent="-292100" lvl="1" marL="914400" rtl="0" algn="l">
              <a:spcBef>
                <a:spcPts val="0"/>
              </a:spcBef>
              <a:spcAft>
                <a:spcPts val="0"/>
              </a:spcAft>
              <a:buSzPts val="1000"/>
              <a:buFont typeface="Arial"/>
              <a:buChar char="○"/>
            </a:pPr>
            <a:r>
              <a:rPr lang="en" sz="1000">
                <a:solidFill>
                  <a:schemeClr val="dk1"/>
                </a:solidFill>
                <a:latin typeface="Arial"/>
                <a:ea typeface="Arial"/>
                <a:cs typeface="Arial"/>
                <a:sym typeface="Arial"/>
              </a:rPr>
              <a:t>Virtual machine at the IFB cloud</a:t>
            </a:r>
            <a:endParaRPr sz="1000">
              <a:solidFill>
                <a:schemeClr val="dk1"/>
              </a:solidFill>
              <a:latin typeface="Arial"/>
              <a:ea typeface="Arial"/>
              <a:cs typeface="Arial"/>
              <a:sym typeface="Arial"/>
            </a:endParaRPr>
          </a:p>
          <a:p>
            <a:pPr indent="-292100" lvl="1" marL="914400" rtl="0" algn="l">
              <a:spcBef>
                <a:spcPts val="0"/>
              </a:spcBef>
              <a:spcAft>
                <a:spcPts val="0"/>
              </a:spcAft>
              <a:buSzPts val="1000"/>
              <a:buFont typeface="Arial"/>
              <a:buChar char="○"/>
            </a:pPr>
            <a:r>
              <a:rPr i="1" lang="en" sz="1000">
                <a:solidFill>
                  <a:schemeClr val="dk1"/>
                </a:solidFill>
                <a:latin typeface="Arial"/>
                <a:ea typeface="Arial"/>
                <a:cs typeface="Arial"/>
                <a:sym typeface="Arial"/>
              </a:rPr>
              <a:t>Soon: Debian package</a:t>
            </a:r>
            <a:endParaRPr i="1" sz="1000">
              <a:solidFill>
                <a:schemeClr val="dk1"/>
              </a:solidFill>
              <a:latin typeface="Arial"/>
              <a:ea typeface="Arial"/>
              <a:cs typeface="Arial"/>
              <a:sym typeface="Arial"/>
            </a:endParaRPr>
          </a:p>
          <a:p>
            <a:pPr indent="-292100" lvl="1" marL="914400" rtl="0" algn="l">
              <a:spcBef>
                <a:spcPts val="0"/>
              </a:spcBef>
              <a:spcAft>
                <a:spcPts val="0"/>
              </a:spcAft>
              <a:buSzPts val="1000"/>
              <a:buFont typeface="Arial"/>
              <a:buChar char="○"/>
            </a:pPr>
            <a:r>
              <a:rPr i="1" lang="en" sz="1000">
                <a:solidFill>
                  <a:schemeClr val="dk1"/>
                </a:solidFill>
                <a:latin typeface="Arial"/>
                <a:ea typeface="Arial"/>
                <a:cs typeface="Arial"/>
                <a:sym typeface="Arial"/>
              </a:rPr>
              <a:t>Soon: Docker container</a:t>
            </a:r>
            <a:endParaRPr sz="800">
              <a:solidFill>
                <a:srgbClr val="000000"/>
              </a:solidFill>
              <a:latin typeface="Arial"/>
              <a:ea typeface="Arial"/>
              <a:cs typeface="Arial"/>
              <a:sym typeface="Arial"/>
            </a:endParaRPr>
          </a:p>
        </p:txBody>
      </p:sp>
      <p:sp>
        <p:nvSpPr>
          <p:cNvPr id="814" name="Google Shape;814;p97"/>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815" name="Google Shape;815;p97"/>
          <p:cNvSpPr txBox="1"/>
          <p:nvPr/>
        </p:nvSpPr>
        <p:spPr>
          <a:xfrm>
            <a:off x="0" y="4496100"/>
            <a:ext cx="6897000" cy="647400"/>
          </a:xfrm>
          <a:prstGeom prst="rect">
            <a:avLst/>
          </a:prstGeom>
          <a:noFill/>
          <a:ln>
            <a:noFill/>
          </a:ln>
        </p:spPr>
        <p:txBody>
          <a:bodyPr anchorCtr="0" anchor="ctr" bIns="91425" lIns="91425" spcFirstLastPara="1" rIns="91425" wrap="square" tIns="91425">
            <a:noAutofit/>
          </a:bodyPr>
          <a:lstStyle/>
          <a:p>
            <a:pPr indent="-279400" lvl="0" marL="457200" rtl="0" algn="l">
              <a:spcBef>
                <a:spcPts val="0"/>
              </a:spcBef>
              <a:spcAft>
                <a:spcPts val="0"/>
              </a:spcAft>
              <a:buClr>
                <a:schemeClr val="dk1"/>
              </a:buClr>
              <a:buSzPts val="800"/>
              <a:buFont typeface="Arial"/>
              <a:buAutoNum type="arabicPeriod"/>
            </a:pPr>
            <a:r>
              <a:rPr lang="en" sz="800">
                <a:solidFill>
                  <a:schemeClr val="dk1"/>
                </a:solidFill>
              </a:rPr>
              <a:t>Thomas-Chollier M, Herrmann C, Defrance M, Sand O, Thieffry D, van Helden J. 2012. </a:t>
            </a:r>
            <a:br>
              <a:rPr lang="en" sz="800">
                <a:solidFill>
                  <a:schemeClr val="dk1"/>
                </a:solidFill>
              </a:rPr>
            </a:br>
            <a:r>
              <a:rPr lang="en" sz="800">
                <a:solidFill>
                  <a:schemeClr val="dk1"/>
                </a:solidFill>
              </a:rPr>
              <a:t>RSAT peak-motifs: motif analysis in full-size ChIP-seq datasets. Nucleic Acids Res 40(4): e31.</a:t>
            </a:r>
            <a:endParaRPr sz="800">
              <a:solidFill>
                <a:schemeClr val="dk1"/>
              </a:solidFill>
            </a:endParaRPr>
          </a:p>
          <a:p>
            <a:pPr indent="-279400" lvl="0" marL="457200" rtl="0" algn="l">
              <a:spcBef>
                <a:spcPts val="0"/>
              </a:spcBef>
              <a:spcAft>
                <a:spcPts val="0"/>
              </a:spcAft>
              <a:buClr>
                <a:schemeClr val="dk1"/>
              </a:buClr>
              <a:buSzPts val="800"/>
              <a:buFont typeface="Arial"/>
              <a:buAutoNum type="arabicPeriod"/>
            </a:pPr>
            <a:r>
              <a:rPr lang="en" sz="800">
                <a:solidFill>
                  <a:schemeClr val="dk1"/>
                </a:solidFill>
              </a:rPr>
              <a:t>Thomas-Chollier,M., Darbo,E., Herrmann,C., Defrance,M., Thieffry,D. and van Helden,J. (2012). </a:t>
            </a:r>
            <a:br>
              <a:rPr lang="en" sz="800">
                <a:solidFill>
                  <a:schemeClr val="dk1"/>
                </a:solidFill>
              </a:rPr>
            </a:br>
            <a:r>
              <a:rPr lang="en" sz="800">
                <a:solidFill>
                  <a:schemeClr val="dk1"/>
                </a:solidFill>
              </a:rPr>
              <a:t>A complete workflow for the analysis of full-size ChIP-seq (and similar) data sets using peak-motifs. </a:t>
            </a:r>
            <a:r>
              <a:rPr i="1" lang="en" sz="800">
                <a:solidFill>
                  <a:schemeClr val="dk1"/>
                </a:solidFill>
              </a:rPr>
              <a:t>Nature Protocols</a:t>
            </a:r>
            <a:r>
              <a:rPr lang="en" sz="800">
                <a:solidFill>
                  <a:schemeClr val="dk1"/>
                </a:solidFill>
              </a:rPr>
              <a:t>, </a:t>
            </a:r>
            <a:r>
              <a:rPr b="1" lang="en" sz="800">
                <a:solidFill>
                  <a:schemeClr val="dk1"/>
                </a:solidFill>
              </a:rPr>
              <a:t>7</a:t>
            </a:r>
            <a:r>
              <a:rPr lang="en" sz="800">
                <a:solidFill>
                  <a:schemeClr val="dk1"/>
                </a:solidFill>
              </a:rPr>
              <a:t>, 1551–1568.</a:t>
            </a:r>
            <a:endParaRPr sz="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pic>
        <p:nvPicPr>
          <p:cNvPr id="820" name="Google Shape;820;p98"/>
          <p:cNvPicPr preferRelativeResize="0"/>
          <p:nvPr/>
        </p:nvPicPr>
        <p:blipFill>
          <a:blip r:embed="rId3">
            <a:alphaModFix/>
          </a:blip>
          <a:stretch>
            <a:fillRect/>
          </a:stretch>
        </p:blipFill>
        <p:spPr>
          <a:xfrm>
            <a:off x="1001750" y="1017725"/>
            <a:ext cx="7019683" cy="4125775"/>
          </a:xfrm>
          <a:prstGeom prst="rect">
            <a:avLst/>
          </a:prstGeom>
          <a:noFill/>
          <a:ln>
            <a:noFill/>
          </a:ln>
        </p:spPr>
      </p:pic>
      <p:sp>
        <p:nvSpPr>
          <p:cNvPr id="821" name="Google Shape;821;p98"/>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sz="1000">
                <a:solidFill>
                  <a:srgbClr val="585858"/>
                </a:solidFill>
              </a:rPr>
              <a:t>‹#›</a:t>
            </a:fld>
            <a:endParaRPr sz="1000">
              <a:solidFill>
                <a:srgbClr val="585858"/>
              </a:solidFill>
            </a:endParaRPr>
          </a:p>
        </p:txBody>
      </p:sp>
      <p:sp>
        <p:nvSpPr>
          <p:cNvPr id="822" name="Google Shape;822;p98"/>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Peak-motifs: why providing yet another tool?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23" name="Google Shape;823;p98"/>
          <p:cNvSpPr/>
          <p:nvPr/>
        </p:nvSpPr>
        <p:spPr>
          <a:xfrm>
            <a:off x="612650" y="1575050"/>
            <a:ext cx="1613700" cy="623700"/>
          </a:xfrm>
          <a:prstGeom prst="ellipse">
            <a:avLst/>
          </a:prstGeom>
          <a:noFill/>
          <a:ln cap="flat" cmpd="sng" w="28575">
            <a:solidFill>
              <a:srgbClr val="38761D"/>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99"/>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829" name="Google Shape;829;p99"/>
          <p:cNvSpPr/>
          <p:nvPr/>
        </p:nvSpPr>
        <p:spPr>
          <a:xfrm>
            <a:off x="227450" y="4924425"/>
            <a:ext cx="6878100" cy="1917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677B5"/>
              </a:buClr>
              <a:buFont typeface="Arial"/>
              <a:buNone/>
            </a:pPr>
            <a:r>
              <a:rPr b="0" lang="en" sz="1000" u="none" cap="none" strike="noStrike">
                <a:latin typeface="Century Schoolbook"/>
                <a:ea typeface="Century Schoolbook"/>
                <a:cs typeface="Century Schoolbook"/>
                <a:sym typeface="Century Schoolbook"/>
              </a:rPr>
              <a:t>Thomas-Chollier, Herrmann, Defrance, Sand, Thieffry, van Helden </a:t>
            </a:r>
            <a:r>
              <a:rPr b="1" lang="en" sz="1000" u="none" cap="none" strike="noStrike">
                <a:latin typeface="Century Schoolbook"/>
                <a:ea typeface="Century Schoolbook"/>
                <a:cs typeface="Century Schoolbook"/>
                <a:sym typeface="Century Schoolbook"/>
              </a:rPr>
              <a:t>Nucleic Acids Research</a:t>
            </a:r>
            <a:r>
              <a:rPr b="0" lang="en" sz="1000" u="none" cap="none" strike="noStrike">
                <a:latin typeface="Century Schoolbook"/>
                <a:ea typeface="Century Schoolbook"/>
                <a:cs typeface="Century Schoolbook"/>
                <a:sym typeface="Century Schoolbook"/>
              </a:rPr>
              <a:t>, 2012 </a:t>
            </a:r>
            <a:endParaRPr sz="1000">
              <a:latin typeface="Century Schoolbook"/>
              <a:ea typeface="Century Schoolbook"/>
              <a:cs typeface="Century Schoolbook"/>
              <a:sym typeface="Century Schoolbook"/>
            </a:endParaRPr>
          </a:p>
        </p:txBody>
      </p:sp>
      <p:sp>
        <p:nvSpPr>
          <p:cNvPr id="830" name="Google Shape;830;p99"/>
          <p:cNvSpPr txBox="1"/>
          <p:nvPr>
            <p:ph type="title"/>
          </p:nvPr>
        </p:nvSpPr>
        <p:spPr>
          <a:xfrm>
            <a:off x="563824"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Peak-motifs: why providing yet another tool?</a:t>
            </a:r>
            <a:endParaRPr/>
          </a:p>
        </p:txBody>
      </p:sp>
      <p:grpSp>
        <p:nvGrpSpPr>
          <p:cNvPr id="831" name="Google Shape;831;p99"/>
          <p:cNvGrpSpPr/>
          <p:nvPr/>
        </p:nvGrpSpPr>
        <p:grpSpPr>
          <a:xfrm>
            <a:off x="3174645" y="783890"/>
            <a:ext cx="5973068" cy="2873455"/>
            <a:chOff x="3748871" y="1324032"/>
            <a:chExt cx="4523681" cy="2176201"/>
          </a:xfrm>
        </p:grpSpPr>
        <p:pic>
          <p:nvPicPr>
            <p:cNvPr descr="figure_1.png" id="832" name="Google Shape;832;p99"/>
            <p:cNvPicPr preferRelativeResize="0"/>
            <p:nvPr/>
          </p:nvPicPr>
          <p:blipFill rotWithShape="1">
            <a:blip r:embed="rId3">
              <a:alphaModFix/>
            </a:blip>
            <a:srcRect b="0" l="0" r="0" t="0"/>
            <a:stretch/>
          </p:blipFill>
          <p:spPr>
            <a:xfrm>
              <a:off x="6140451" y="1324033"/>
              <a:ext cx="2132100" cy="2176200"/>
            </a:xfrm>
            <a:prstGeom prst="rect">
              <a:avLst/>
            </a:prstGeom>
            <a:noFill/>
            <a:ln cap="flat" cmpd="sng" w="9525">
              <a:solidFill>
                <a:srgbClr val="919191"/>
              </a:solidFill>
              <a:prstDash val="solid"/>
              <a:round/>
              <a:headEnd len="sm" w="sm" type="none"/>
              <a:tailEnd len="sm" w="sm" type="none"/>
            </a:ln>
          </p:spPr>
        </p:pic>
        <p:pic>
          <p:nvPicPr>
            <p:cNvPr descr="Figure_04_web_interface_simple_2011-12-06_captured.tiff" id="833" name="Google Shape;833;p99"/>
            <p:cNvPicPr preferRelativeResize="0"/>
            <p:nvPr/>
          </p:nvPicPr>
          <p:blipFill rotWithShape="1">
            <a:blip r:embed="rId4">
              <a:alphaModFix/>
            </a:blip>
            <a:srcRect b="0" l="0" r="0" t="0"/>
            <a:stretch/>
          </p:blipFill>
          <p:spPr>
            <a:xfrm>
              <a:off x="3748871" y="1324032"/>
              <a:ext cx="2353200" cy="1899600"/>
            </a:xfrm>
            <a:prstGeom prst="rect">
              <a:avLst/>
            </a:prstGeom>
            <a:noFill/>
            <a:ln>
              <a:noFill/>
            </a:ln>
          </p:spPr>
        </p:pic>
      </p:grpSp>
      <p:sp>
        <p:nvSpPr>
          <p:cNvPr id="834" name="Google Shape;834;p99"/>
          <p:cNvSpPr txBox="1"/>
          <p:nvPr>
            <p:ph idx="1" type="body"/>
          </p:nvPr>
        </p:nvSpPr>
        <p:spPr>
          <a:xfrm>
            <a:off x="311700" y="847675"/>
            <a:ext cx="3305700" cy="38889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Font typeface="Century Schoolbook"/>
              <a:buChar char="●"/>
            </a:pPr>
            <a:r>
              <a:rPr b="1" lang="en">
                <a:solidFill>
                  <a:srgbClr val="00338E"/>
                </a:solidFill>
              </a:rPr>
              <a:t>Fast and scalable </a:t>
            </a:r>
            <a:endParaRPr>
              <a:solidFill>
                <a:schemeClr val="dk1"/>
              </a:solidFill>
            </a:endParaRPr>
          </a:p>
          <a:p>
            <a:pPr indent="-317500" lvl="0" marL="457200" rtl="0" algn="l">
              <a:lnSpc>
                <a:spcPct val="95000"/>
              </a:lnSpc>
              <a:spcBef>
                <a:spcPts val="0"/>
              </a:spcBef>
              <a:spcAft>
                <a:spcPts val="0"/>
              </a:spcAft>
              <a:buSzPts val="1400"/>
              <a:buFont typeface="Century Schoolbook"/>
              <a:buChar char="●"/>
            </a:pPr>
            <a:r>
              <a:rPr b="1" lang="en">
                <a:solidFill>
                  <a:srgbClr val="00338E"/>
                </a:solidFill>
              </a:rPr>
              <a:t>Treat full-size datasets</a:t>
            </a:r>
            <a:endParaRPr>
              <a:solidFill>
                <a:schemeClr val="dk1"/>
              </a:solidFill>
            </a:endParaRPr>
          </a:p>
          <a:p>
            <a:pPr indent="-317500" lvl="0" marL="457200" rtl="0" algn="l">
              <a:lnSpc>
                <a:spcPct val="95000"/>
              </a:lnSpc>
              <a:spcBef>
                <a:spcPts val="0"/>
              </a:spcBef>
              <a:spcAft>
                <a:spcPts val="0"/>
              </a:spcAft>
              <a:buSzPts val="1400"/>
              <a:buFont typeface="Century Schoolbook"/>
              <a:buChar char="●"/>
            </a:pPr>
            <a:r>
              <a:rPr b="1" lang="en">
                <a:solidFill>
                  <a:srgbClr val="00338E"/>
                </a:solidFill>
              </a:rPr>
              <a:t>Complete pipeline</a:t>
            </a:r>
            <a:endParaRPr>
              <a:solidFill>
                <a:schemeClr val="dk1"/>
              </a:solidFill>
            </a:endParaRPr>
          </a:p>
          <a:p>
            <a:pPr indent="-317500" lvl="1" marL="914400" rtl="0" algn="l">
              <a:spcBef>
                <a:spcPts val="0"/>
              </a:spcBef>
              <a:spcAft>
                <a:spcPts val="0"/>
              </a:spcAft>
              <a:buSzPts val="1400"/>
              <a:buFont typeface="Century Schoolbook"/>
              <a:buChar char="○"/>
            </a:pPr>
            <a:r>
              <a:rPr lang="en">
                <a:solidFill>
                  <a:schemeClr val="dk1"/>
                </a:solidFill>
              </a:rPr>
              <a:t>Peak properties </a:t>
            </a:r>
            <a:br>
              <a:rPr lang="en">
                <a:solidFill>
                  <a:schemeClr val="dk1"/>
                </a:solidFill>
              </a:rPr>
            </a:br>
            <a:r>
              <a:rPr lang="en">
                <a:solidFill>
                  <a:schemeClr val="dk1"/>
                </a:solidFill>
              </a:rPr>
              <a:t>(nucleotide, dinucleotide composition, lengths)</a:t>
            </a:r>
            <a:endParaRPr>
              <a:solidFill>
                <a:schemeClr val="dk1"/>
              </a:solidFill>
            </a:endParaRPr>
          </a:p>
          <a:p>
            <a:pPr indent="-317500" lvl="1" marL="914400" rtl="0" algn="l">
              <a:spcBef>
                <a:spcPts val="0"/>
              </a:spcBef>
              <a:spcAft>
                <a:spcPts val="0"/>
              </a:spcAft>
              <a:buSzPts val="1400"/>
              <a:buFont typeface="Century Schoolbook"/>
              <a:buChar char="○"/>
            </a:pPr>
            <a:r>
              <a:rPr lang="en">
                <a:solidFill>
                  <a:schemeClr val="dk1"/>
                </a:solidFill>
              </a:rPr>
              <a:t>Motif discovery</a:t>
            </a:r>
            <a:endParaRPr>
              <a:solidFill>
                <a:schemeClr val="dk1"/>
              </a:solidFill>
            </a:endParaRPr>
          </a:p>
          <a:p>
            <a:pPr indent="-317500" lvl="1" marL="914400" rtl="0" algn="l">
              <a:spcBef>
                <a:spcPts val="0"/>
              </a:spcBef>
              <a:spcAft>
                <a:spcPts val="0"/>
              </a:spcAft>
              <a:buSzPts val="1400"/>
              <a:buFont typeface="Century Schoolbook"/>
              <a:buChar char="○"/>
            </a:pPr>
            <a:r>
              <a:rPr lang="en">
                <a:solidFill>
                  <a:schemeClr val="dk1"/>
                </a:solidFill>
              </a:rPr>
              <a:t>Comparison with known motifs</a:t>
            </a:r>
            <a:endParaRPr>
              <a:solidFill>
                <a:schemeClr val="dk1"/>
              </a:solidFill>
            </a:endParaRPr>
          </a:p>
          <a:p>
            <a:pPr indent="-317500" lvl="1" marL="914400" rtl="0" algn="l">
              <a:spcBef>
                <a:spcPts val="0"/>
              </a:spcBef>
              <a:spcAft>
                <a:spcPts val="0"/>
              </a:spcAft>
              <a:buSzPts val="1400"/>
              <a:buFont typeface="Century Schoolbook"/>
              <a:buChar char="○"/>
            </a:pPr>
            <a:r>
              <a:rPr lang="en">
                <a:solidFill>
                  <a:schemeClr val="dk1"/>
                </a:solidFill>
              </a:rPr>
              <a:t>Peak scanning</a:t>
            </a:r>
            <a:endParaRPr>
              <a:solidFill>
                <a:schemeClr val="dk1"/>
              </a:solidFill>
            </a:endParaRPr>
          </a:p>
          <a:p>
            <a:pPr indent="-317500" lvl="0" marL="457200" rtl="0" algn="l">
              <a:lnSpc>
                <a:spcPct val="95000"/>
              </a:lnSpc>
              <a:spcBef>
                <a:spcPts val="0"/>
              </a:spcBef>
              <a:spcAft>
                <a:spcPts val="0"/>
              </a:spcAft>
              <a:buSzPts val="1400"/>
              <a:buFont typeface="Century Schoolbook"/>
              <a:buChar char="●"/>
            </a:pPr>
            <a:r>
              <a:rPr b="1" lang="en">
                <a:solidFill>
                  <a:srgbClr val="00338E"/>
                </a:solidFill>
              </a:rPr>
              <a:t>Accessible to non-specialists</a:t>
            </a:r>
            <a:endParaRPr>
              <a:solidFill>
                <a:schemeClr val="dk1"/>
              </a:solidFill>
            </a:endParaRPr>
          </a:p>
          <a:p>
            <a:pPr indent="-317500" lvl="1" marL="914400" rtl="0" algn="l">
              <a:spcBef>
                <a:spcPts val="0"/>
              </a:spcBef>
              <a:spcAft>
                <a:spcPts val="0"/>
              </a:spcAft>
              <a:buSzPts val="1400"/>
              <a:buFont typeface="Century Schoolbook"/>
              <a:buChar char="○"/>
            </a:pPr>
            <a:r>
              <a:rPr lang="en">
                <a:solidFill>
                  <a:schemeClr val="dk1"/>
                </a:solidFill>
              </a:rPr>
              <a:t>Demo buttons</a:t>
            </a:r>
            <a:endParaRPr>
              <a:solidFill>
                <a:schemeClr val="dk1"/>
              </a:solidFill>
            </a:endParaRPr>
          </a:p>
          <a:p>
            <a:pPr indent="-317500" lvl="1" marL="914400" rtl="0" algn="l">
              <a:spcBef>
                <a:spcPts val="0"/>
              </a:spcBef>
              <a:spcAft>
                <a:spcPts val="0"/>
              </a:spcAft>
              <a:buSzPts val="1400"/>
              <a:buFont typeface="Century Schoolbook"/>
              <a:buChar char="○"/>
            </a:pPr>
            <a:r>
              <a:rPr lang="en">
                <a:solidFill>
                  <a:schemeClr val="dk1"/>
                </a:solidFill>
              </a:rPr>
              <a:t>Tutorials &amp; Protocols</a:t>
            </a:r>
            <a:endParaRPr>
              <a:solidFill>
                <a:schemeClr val="dk1"/>
              </a:solidFill>
            </a:endParaRPr>
          </a:p>
          <a:p>
            <a:pPr indent="-317500" lvl="1" marL="914400" rtl="0" algn="l">
              <a:spcBef>
                <a:spcPts val="0"/>
              </a:spcBef>
              <a:spcAft>
                <a:spcPts val="0"/>
              </a:spcAft>
              <a:buSzPts val="1400"/>
              <a:buFont typeface="Century Schoolbook"/>
              <a:buChar char="○"/>
            </a:pPr>
            <a:r>
              <a:rPr lang="en">
                <a:solidFill>
                  <a:schemeClr val="dk1"/>
                </a:solidFill>
              </a:rPr>
              <a:t>Human-readable HTML report with links to all result files.</a:t>
            </a:r>
            <a:endParaRPr>
              <a:solidFill>
                <a:schemeClr val="dk1"/>
              </a:solidFill>
            </a:endParaRPr>
          </a:p>
          <a:p>
            <a:pPr indent="0" lvl="0" marL="0" rtl="0" algn="l">
              <a:spcBef>
                <a:spcPts val="6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00"/>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complexity of motif discovery algorithms</a:t>
            </a:r>
            <a:endParaRPr/>
          </a:p>
        </p:txBody>
      </p:sp>
      <p:grpSp>
        <p:nvGrpSpPr>
          <p:cNvPr id="840" name="Google Shape;840;p100"/>
          <p:cNvGrpSpPr/>
          <p:nvPr/>
        </p:nvGrpSpPr>
        <p:grpSpPr>
          <a:xfrm>
            <a:off x="2052076" y="616194"/>
            <a:ext cx="6532879" cy="4527625"/>
            <a:chOff x="2412475" y="1017725"/>
            <a:chExt cx="5953052" cy="4125774"/>
          </a:xfrm>
        </p:grpSpPr>
        <p:pic>
          <p:nvPicPr>
            <p:cNvPr id="841" name="Google Shape;841;p100"/>
            <p:cNvPicPr preferRelativeResize="0"/>
            <p:nvPr/>
          </p:nvPicPr>
          <p:blipFill>
            <a:blip r:embed="rId3">
              <a:alphaModFix/>
            </a:blip>
            <a:stretch>
              <a:fillRect/>
            </a:stretch>
          </p:blipFill>
          <p:spPr>
            <a:xfrm>
              <a:off x="2412475" y="1017725"/>
              <a:ext cx="5953052" cy="4125774"/>
            </a:xfrm>
            <a:prstGeom prst="rect">
              <a:avLst/>
            </a:prstGeom>
            <a:noFill/>
            <a:ln>
              <a:noFill/>
            </a:ln>
          </p:spPr>
        </p:pic>
        <p:sp>
          <p:nvSpPr>
            <p:cNvPr id="842" name="Google Shape;842;p100"/>
            <p:cNvSpPr/>
            <p:nvPr/>
          </p:nvSpPr>
          <p:spPr>
            <a:xfrm>
              <a:off x="2865775" y="1163150"/>
              <a:ext cx="632400" cy="509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00"/>
            <p:cNvSpPr/>
            <p:nvPr/>
          </p:nvSpPr>
          <p:spPr>
            <a:xfrm>
              <a:off x="4806325" y="1187100"/>
              <a:ext cx="632400" cy="509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00"/>
            <p:cNvSpPr/>
            <p:nvPr/>
          </p:nvSpPr>
          <p:spPr>
            <a:xfrm>
              <a:off x="6685200" y="1163150"/>
              <a:ext cx="632400" cy="509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00"/>
            <p:cNvSpPr/>
            <p:nvPr/>
          </p:nvSpPr>
          <p:spPr>
            <a:xfrm>
              <a:off x="2804000" y="3221875"/>
              <a:ext cx="632400" cy="509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00"/>
            <p:cNvSpPr/>
            <p:nvPr/>
          </p:nvSpPr>
          <p:spPr>
            <a:xfrm>
              <a:off x="4837050" y="3199575"/>
              <a:ext cx="632400" cy="5094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00"/>
            <p:cNvSpPr/>
            <p:nvPr/>
          </p:nvSpPr>
          <p:spPr>
            <a:xfrm>
              <a:off x="6649125" y="3221875"/>
              <a:ext cx="632400" cy="509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100"/>
          <p:cNvSpPr/>
          <p:nvPr/>
        </p:nvSpPr>
        <p:spPr>
          <a:xfrm>
            <a:off x="278775" y="1509075"/>
            <a:ext cx="1644300" cy="5094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8761D"/>
                </a:solidFill>
              </a:rPr>
              <a:t>Linear</a:t>
            </a:r>
            <a:endParaRPr>
              <a:solidFill>
                <a:srgbClr val="38761D"/>
              </a:solidFill>
            </a:endParaRPr>
          </a:p>
        </p:txBody>
      </p:sp>
      <p:sp>
        <p:nvSpPr>
          <p:cNvPr id="849" name="Google Shape;849;p100"/>
          <p:cNvSpPr/>
          <p:nvPr/>
        </p:nvSpPr>
        <p:spPr>
          <a:xfrm>
            <a:off x="278775" y="2093100"/>
            <a:ext cx="1644300" cy="5094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rPr>
              <a:t>&gt; linear</a:t>
            </a:r>
            <a:endParaRPr>
              <a:solidFill>
                <a:srgbClr val="FF9900"/>
              </a:solidFill>
            </a:endParaRPr>
          </a:p>
        </p:txBody>
      </p:sp>
      <p:sp>
        <p:nvSpPr>
          <p:cNvPr id="850" name="Google Shape;850;p100"/>
          <p:cNvSpPr/>
          <p:nvPr/>
        </p:nvSpPr>
        <p:spPr>
          <a:xfrm>
            <a:off x="278775" y="2743925"/>
            <a:ext cx="1644300" cy="509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&gt; quadratic</a:t>
            </a:r>
            <a:endParaRPr>
              <a:solidFill>
                <a:srgbClr val="FF0000"/>
              </a:solidFill>
            </a:endParaRPr>
          </a:p>
        </p:txBody>
      </p:sp>
      <p:sp>
        <p:nvSpPr>
          <p:cNvPr id="851" name="Google Shape;851;p100"/>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01"/>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grpSp>
        <p:nvGrpSpPr>
          <p:cNvPr id="857" name="Google Shape;857;p101"/>
          <p:cNvGrpSpPr/>
          <p:nvPr/>
        </p:nvGrpSpPr>
        <p:grpSpPr>
          <a:xfrm>
            <a:off x="3390878" y="628418"/>
            <a:ext cx="5310970" cy="4214224"/>
            <a:chOff x="3619500" y="1000125"/>
            <a:chExt cx="4938600" cy="3918750"/>
          </a:xfrm>
        </p:grpSpPr>
        <p:pic>
          <p:nvPicPr>
            <p:cNvPr descr="Figure_2_timeplot.pdf" id="858" name="Google Shape;858;p101"/>
            <p:cNvPicPr preferRelativeResize="0"/>
            <p:nvPr/>
          </p:nvPicPr>
          <p:blipFill rotWithShape="1">
            <a:blip r:embed="rId3">
              <a:alphaModFix/>
            </a:blip>
            <a:srcRect b="0" l="0" r="0" t="0"/>
            <a:stretch/>
          </p:blipFill>
          <p:spPr>
            <a:xfrm>
              <a:off x="4724400" y="1000125"/>
              <a:ext cx="3833700" cy="3611100"/>
            </a:xfrm>
            <a:prstGeom prst="rect">
              <a:avLst/>
            </a:prstGeom>
            <a:noFill/>
            <a:ln>
              <a:noFill/>
            </a:ln>
          </p:spPr>
        </p:pic>
        <p:sp>
          <p:nvSpPr>
            <p:cNvPr id="859" name="Google Shape;859;p101"/>
            <p:cNvSpPr/>
            <p:nvPr/>
          </p:nvSpPr>
          <p:spPr>
            <a:xfrm>
              <a:off x="5638800" y="4695825"/>
              <a:ext cx="1696500" cy="2040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rPr b="1" i="0" lang="en" sz="1000" u="none" cap="none" strike="noStrike">
                  <a:solidFill>
                    <a:srgbClr val="000000"/>
                  </a:solidFill>
                  <a:latin typeface="Arial"/>
                  <a:ea typeface="Arial"/>
                  <a:cs typeface="Arial"/>
                  <a:sym typeface="Arial"/>
                </a:rPr>
                <a:t>typical ChIP-seq dataset</a:t>
              </a:r>
              <a:endParaRPr/>
            </a:p>
          </p:txBody>
        </p:sp>
        <p:cxnSp>
          <p:nvCxnSpPr>
            <p:cNvPr id="860" name="Google Shape;860;p101"/>
            <p:cNvCxnSpPr/>
            <p:nvPr/>
          </p:nvCxnSpPr>
          <p:spPr>
            <a:xfrm rot="10800000">
              <a:off x="6038372" y="4334276"/>
              <a:ext cx="0" cy="390600"/>
            </a:xfrm>
            <a:prstGeom prst="straightConnector1">
              <a:avLst/>
            </a:prstGeom>
            <a:noFill/>
            <a:ln cap="flat" cmpd="sng" w="12700">
              <a:solidFill>
                <a:srgbClr val="404040"/>
              </a:solidFill>
              <a:prstDash val="solid"/>
              <a:miter lim="8000"/>
              <a:headEnd len="sm" w="sm" type="none"/>
              <a:tailEnd len="med" w="med" type="triangle"/>
            </a:ln>
            <a:effectLst>
              <a:outerShdw blurRad="38100" rotWithShape="0" dir="5400000" dist="12700">
                <a:srgbClr val="808080">
                  <a:alpha val="37250"/>
                </a:srgbClr>
              </a:outerShdw>
            </a:effectLst>
          </p:spPr>
        </p:cxnSp>
        <p:cxnSp>
          <p:nvCxnSpPr>
            <p:cNvPr id="861" name="Google Shape;861;p101"/>
            <p:cNvCxnSpPr/>
            <p:nvPr/>
          </p:nvCxnSpPr>
          <p:spPr>
            <a:xfrm flipH="1" rot="10800000">
              <a:off x="5143500" y="1923975"/>
              <a:ext cx="3352800" cy="9600"/>
            </a:xfrm>
            <a:prstGeom prst="straightConnector1">
              <a:avLst/>
            </a:prstGeom>
            <a:noFill/>
            <a:ln cap="flat" cmpd="sng" w="12700">
              <a:solidFill>
                <a:srgbClr val="FF0000"/>
              </a:solidFill>
              <a:prstDash val="solid"/>
              <a:miter lim="8000"/>
              <a:headEnd len="sm" w="sm" type="none"/>
              <a:tailEnd len="sm" w="sm" type="none"/>
            </a:ln>
          </p:spPr>
        </p:cxnSp>
        <p:sp>
          <p:nvSpPr>
            <p:cNvPr id="862" name="Google Shape;862;p101"/>
            <p:cNvSpPr/>
            <p:nvPr/>
          </p:nvSpPr>
          <p:spPr>
            <a:xfrm>
              <a:off x="4800600" y="1752600"/>
              <a:ext cx="330900" cy="2415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FF0000"/>
                </a:buClr>
                <a:buFont typeface="Arial"/>
                <a:buNone/>
              </a:pPr>
              <a:r>
                <a:rPr b="0" i="0" lang="en" sz="1200" u="none" cap="none" strike="noStrike">
                  <a:solidFill>
                    <a:srgbClr val="FF0000"/>
                  </a:solidFill>
                  <a:latin typeface="Arial"/>
                  <a:ea typeface="Arial"/>
                  <a:cs typeface="Arial"/>
                  <a:sym typeface="Arial"/>
                </a:rPr>
                <a:t>1h</a:t>
              </a:r>
              <a:endParaRPr/>
            </a:p>
          </p:txBody>
        </p:sp>
        <p:cxnSp>
          <p:nvCxnSpPr>
            <p:cNvPr id="863" name="Google Shape;863;p101"/>
            <p:cNvCxnSpPr/>
            <p:nvPr/>
          </p:nvCxnSpPr>
          <p:spPr>
            <a:xfrm rot="10800000">
              <a:off x="5362097" y="4324751"/>
              <a:ext cx="0" cy="390600"/>
            </a:xfrm>
            <a:prstGeom prst="straightConnector1">
              <a:avLst/>
            </a:prstGeom>
            <a:noFill/>
            <a:ln cap="flat" cmpd="sng" w="12700">
              <a:solidFill>
                <a:srgbClr val="404040"/>
              </a:solidFill>
              <a:prstDash val="solid"/>
              <a:miter lim="8000"/>
              <a:headEnd len="sm" w="sm" type="none"/>
              <a:tailEnd len="med" w="med" type="triangle"/>
            </a:ln>
            <a:effectLst>
              <a:outerShdw blurRad="38100" rotWithShape="0" dir="5400000" dist="12700">
                <a:srgbClr val="808080">
                  <a:alpha val="37250"/>
                </a:srgbClr>
              </a:outerShdw>
            </a:effectLst>
          </p:spPr>
        </p:cxnSp>
        <p:sp>
          <p:nvSpPr>
            <p:cNvPr id="864" name="Google Shape;864;p101"/>
            <p:cNvSpPr/>
            <p:nvPr/>
          </p:nvSpPr>
          <p:spPr>
            <a:xfrm>
              <a:off x="3619500" y="4714875"/>
              <a:ext cx="1851300" cy="2040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rPr b="1" i="0" lang="en" sz="1000" u="none" cap="none" strike="noStrike">
                  <a:solidFill>
                    <a:srgbClr val="000000"/>
                  </a:solidFill>
                  <a:latin typeface="Arial"/>
                  <a:ea typeface="Arial"/>
                  <a:cs typeface="Arial"/>
                  <a:sym typeface="Arial"/>
                </a:rPr>
                <a:t>size limit of other websites</a:t>
              </a:r>
              <a:endParaRPr/>
            </a:p>
          </p:txBody>
        </p:sp>
      </p:grpSp>
      <p:sp>
        <p:nvSpPr>
          <p:cNvPr id="865" name="Google Shape;865;p101"/>
          <p:cNvSpPr txBox="1"/>
          <p:nvPr>
            <p:ph type="title"/>
          </p:nvPr>
        </p:nvSpPr>
        <p:spPr>
          <a:xfrm>
            <a:off x="563824"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Peak-motifs: scalability</a:t>
            </a:r>
            <a:endParaRPr/>
          </a:p>
        </p:txBody>
      </p:sp>
      <p:sp>
        <p:nvSpPr>
          <p:cNvPr id="866" name="Google Shape;866;p101"/>
          <p:cNvSpPr txBox="1"/>
          <p:nvPr>
            <p:ph idx="1" type="body"/>
          </p:nvPr>
        </p:nvSpPr>
        <p:spPr>
          <a:xfrm>
            <a:off x="311700" y="847675"/>
            <a:ext cx="3999900" cy="38889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Font typeface="Calibri"/>
              <a:buChar char="●"/>
            </a:pPr>
            <a:r>
              <a:rPr b="1" lang="en" sz="1600">
                <a:solidFill>
                  <a:srgbClr val="00338E"/>
                </a:solidFill>
                <a:latin typeface="Calibri"/>
                <a:ea typeface="Calibri"/>
                <a:cs typeface="Calibri"/>
                <a:sym typeface="Calibri"/>
              </a:rPr>
              <a:t>Fast and scalable </a:t>
            </a:r>
            <a:endParaRPr>
              <a:solidFill>
                <a:schemeClr val="dk1"/>
              </a:solidFill>
              <a:latin typeface="Arial"/>
              <a:ea typeface="Arial"/>
              <a:cs typeface="Arial"/>
              <a:sym typeface="Arial"/>
            </a:endParaRPr>
          </a:p>
          <a:p>
            <a:pPr indent="-330200" lvl="0" marL="457200" rtl="0" algn="l">
              <a:lnSpc>
                <a:spcPct val="95000"/>
              </a:lnSpc>
              <a:spcBef>
                <a:spcPts val="0"/>
              </a:spcBef>
              <a:spcAft>
                <a:spcPts val="0"/>
              </a:spcAft>
              <a:buSzPts val="1600"/>
              <a:buFont typeface="Calibri"/>
              <a:buChar char="●"/>
            </a:pPr>
            <a:r>
              <a:rPr b="1" lang="en" sz="1600">
                <a:solidFill>
                  <a:srgbClr val="00338E"/>
                </a:solidFill>
                <a:latin typeface="Calibri"/>
                <a:ea typeface="Calibri"/>
                <a:cs typeface="Calibri"/>
                <a:sym typeface="Calibri"/>
              </a:rPr>
              <a:t>Treat full-size datasets</a:t>
            </a:r>
            <a:endParaRPr b="1" sz="1600">
              <a:solidFill>
                <a:srgbClr val="00338E"/>
              </a:solidFill>
              <a:latin typeface="Calibri"/>
              <a:ea typeface="Calibri"/>
              <a:cs typeface="Calibri"/>
              <a:sym typeface="Calibri"/>
            </a:endParaRPr>
          </a:p>
          <a:p>
            <a:pPr indent="-330200" lvl="0" marL="457200" rtl="0" algn="l">
              <a:lnSpc>
                <a:spcPct val="95000"/>
              </a:lnSpc>
              <a:spcBef>
                <a:spcPts val="0"/>
              </a:spcBef>
              <a:spcAft>
                <a:spcPts val="0"/>
              </a:spcAft>
              <a:buSzPts val="1600"/>
              <a:buFont typeface="Calibri"/>
              <a:buChar char="●"/>
            </a:pPr>
            <a:r>
              <a:rPr b="1" lang="en" sz="1600">
                <a:latin typeface="Calibri"/>
                <a:ea typeface="Calibri"/>
                <a:cs typeface="Calibri"/>
                <a:sym typeface="Calibri"/>
              </a:rPr>
              <a:t>Using 4 complementary algorithms</a:t>
            </a:r>
            <a:endParaRPr sz="1000">
              <a:solidFill>
                <a:schemeClr val="dk1"/>
              </a:solidFill>
              <a:latin typeface="Arial"/>
              <a:ea typeface="Arial"/>
              <a:cs typeface="Arial"/>
              <a:sym typeface="Arial"/>
            </a:endParaRPr>
          </a:p>
          <a:p>
            <a:pPr indent="-304800" lvl="1" marL="914400" rtl="0" algn="l">
              <a:lnSpc>
                <a:spcPct val="95000"/>
              </a:lnSpc>
              <a:spcBef>
                <a:spcPts val="0"/>
              </a:spcBef>
              <a:spcAft>
                <a:spcPts val="0"/>
              </a:spcAft>
              <a:buSzPts val="1200"/>
              <a:buFont typeface="Arial"/>
              <a:buChar char="○"/>
            </a:pPr>
            <a:r>
              <a:rPr b="1" lang="en" sz="1200">
                <a:solidFill>
                  <a:srgbClr val="404040"/>
                </a:solidFill>
                <a:latin typeface="Arial"/>
                <a:ea typeface="Arial"/>
                <a:cs typeface="Arial"/>
                <a:sym typeface="Arial"/>
              </a:rPr>
              <a:t>Global over-representation</a:t>
            </a:r>
            <a:endParaRPr sz="1000">
              <a:solidFill>
                <a:schemeClr val="dk1"/>
              </a:solidFill>
              <a:latin typeface="Arial"/>
              <a:ea typeface="Arial"/>
              <a:cs typeface="Arial"/>
              <a:sym typeface="Arial"/>
            </a:endParaRPr>
          </a:p>
          <a:p>
            <a:pPr indent="-304800" lvl="2" marL="1371600" rtl="0" algn="l">
              <a:lnSpc>
                <a:spcPct val="95000"/>
              </a:lnSpc>
              <a:spcBef>
                <a:spcPts val="0"/>
              </a:spcBef>
              <a:spcAft>
                <a:spcPts val="0"/>
              </a:spcAft>
              <a:buClr>
                <a:schemeClr val="hlink"/>
              </a:buClr>
              <a:buSzPts val="1200"/>
              <a:buFont typeface="Arial"/>
              <a:buChar char="■"/>
            </a:pPr>
            <a:r>
              <a:rPr b="1" lang="en" sz="1200">
                <a:solidFill>
                  <a:schemeClr val="hlink"/>
                </a:solidFill>
                <a:latin typeface="Arial"/>
                <a:ea typeface="Arial"/>
                <a:cs typeface="Arial"/>
                <a:sym typeface="Arial"/>
              </a:rPr>
              <a:t>oligo-analysis</a:t>
            </a:r>
            <a:endParaRPr sz="1000">
              <a:solidFill>
                <a:schemeClr val="dk1"/>
              </a:solidFill>
              <a:latin typeface="Arial"/>
              <a:ea typeface="Arial"/>
              <a:cs typeface="Arial"/>
              <a:sym typeface="Arial"/>
            </a:endParaRPr>
          </a:p>
          <a:p>
            <a:pPr indent="-304800" lvl="2" marL="1371600" rtl="0" algn="l">
              <a:lnSpc>
                <a:spcPct val="95000"/>
              </a:lnSpc>
              <a:spcBef>
                <a:spcPts val="0"/>
              </a:spcBef>
              <a:spcAft>
                <a:spcPts val="0"/>
              </a:spcAft>
              <a:buClr>
                <a:srgbClr val="008000"/>
              </a:buClr>
              <a:buSzPts val="1200"/>
              <a:buFont typeface="Arial"/>
              <a:buChar char="■"/>
            </a:pPr>
            <a:r>
              <a:rPr b="1" lang="en" sz="1200">
                <a:solidFill>
                  <a:srgbClr val="008000"/>
                </a:solidFill>
                <a:latin typeface="Arial"/>
                <a:ea typeface="Arial"/>
                <a:cs typeface="Arial"/>
                <a:sym typeface="Arial"/>
              </a:rPr>
              <a:t>dyad-analysis (spaced motifs)</a:t>
            </a:r>
            <a:endParaRPr sz="1000">
              <a:solidFill>
                <a:schemeClr val="dk1"/>
              </a:solidFill>
              <a:latin typeface="Arial"/>
              <a:ea typeface="Arial"/>
              <a:cs typeface="Arial"/>
              <a:sym typeface="Arial"/>
            </a:endParaRPr>
          </a:p>
          <a:p>
            <a:pPr indent="-304800" lvl="1" marL="914400" rtl="0" algn="l">
              <a:lnSpc>
                <a:spcPct val="95000"/>
              </a:lnSpc>
              <a:spcBef>
                <a:spcPts val="0"/>
              </a:spcBef>
              <a:spcAft>
                <a:spcPts val="0"/>
              </a:spcAft>
              <a:buSzPts val="1200"/>
              <a:buFont typeface="Arial"/>
              <a:buChar char="○"/>
            </a:pPr>
            <a:r>
              <a:rPr b="1" lang="en" sz="1200">
                <a:solidFill>
                  <a:srgbClr val="404040"/>
                </a:solidFill>
                <a:latin typeface="Arial"/>
                <a:ea typeface="Arial"/>
                <a:cs typeface="Arial"/>
                <a:sym typeface="Arial"/>
              </a:rPr>
              <a:t>Positional bias</a:t>
            </a:r>
            <a:endParaRPr sz="1000">
              <a:solidFill>
                <a:schemeClr val="dk1"/>
              </a:solidFill>
              <a:latin typeface="Arial"/>
              <a:ea typeface="Arial"/>
              <a:cs typeface="Arial"/>
              <a:sym typeface="Arial"/>
            </a:endParaRPr>
          </a:p>
          <a:p>
            <a:pPr indent="-304800" lvl="2" marL="1371600" rtl="0" algn="l">
              <a:lnSpc>
                <a:spcPct val="95000"/>
              </a:lnSpc>
              <a:spcBef>
                <a:spcPts val="0"/>
              </a:spcBef>
              <a:spcAft>
                <a:spcPts val="0"/>
              </a:spcAft>
              <a:buClr>
                <a:srgbClr val="FF6699"/>
              </a:buClr>
              <a:buSzPts val="1200"/>
              <a:buFont typeface="Arial"/>
              <a:buChar char="■"/>
            </a:pPr>
            <a:r>
              <a:rPr b="1" lang="en" sz="1200">
                <a:solidFill>
                  <a:srgbClr val="FF6699"/>
                </a:solidFill>
                <a:latin typeface="Arial"/>
                <a:ea typeface="Arial"/>
                <a:cs typeface="Arial"/>
                <a:sym typeface="Arial"/>
              </a:rPr>
              <a:t>position-analysis</a:t>
            </a:r>
            <a:endParaRPr sz="1000">
              <a:solidFill>
                <a:schemeClr val="dk1"/>
              </a:solidFill>
              <a:latin typeface="Arial"/>
              <a:ea typeface="Arial"/>
              <a:cs typeface="Arial"/>
              <a:sym typeface="Arial"/>
            </a:endParaRPr>
          </a:p>
          <a:p>
            <a:pPr indent="-304800" lvl="2" marL="1371600" rtl="0" algn="l">
              <a:lnSpc>
                <a:spcPct val="95000"/>
              </a:lnSpc>
              <a:spcBef>
                <a:spcPts val="0"/>
              </a:spcBef>
              <a:spcAft>
                <a:spcPts val="0"/>
              </a:spcAft>
              <a:buClr>
                <a:srgbClr val="00CCFF"/>
              </a:buClr>
              <a:buSzPts val="1200"/>
              <a:buFont typeface="Arial"/>
              <a:buChar char="■"/>
            </a:pPr>
            <a:r>
              <a:rPr b="1" lang="en" sz="1200">
                <a:solidFill>
                  <a:srgbClr val="00CCFF"/>
                </a:solidFill>
                <a:latin typeface="Arial"/>
                <a:ea typeface="Arial"/>
                <a:cs typeface="Arial"/>
                <a:sym typeface="Arial"/>
              </a:rPr>
              <a:t>local-words</a:t>
            </a:r>
            <a:endParaRPr/>
          </a:p>
        </p:txBody>
      </p:sp>
      <p:sp>
        <p:nvSpPr>
          <p:cNvPr id="867" name="Google Shape;867;p101"/>
          <p:cNvSpPr/>
          <p:nvPr/>
        </p:nvSpPr>
        <p:spPr>
          <a:xfrm>
            <a:off x="227450" y="4924425"/>
            <a:ext cx="6878100" cy="1917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677B5"/>
              </a:buClr>
              <a:buFont typeface="Arial"/>
              <a:buNone/>
            </a:pPr>
            <a:r>
              <a:rPr b="0" lang="en" sz="1000" u="none" cap="none" strike="noStrike">
                <a:latin typeface="Century Schoolbook"/>
                <a:ea typeface="Century Schoolbook"/>
                <a:cs typeface="Century Schoolbook"/>
                <a:sym typeface="Century Schoolbook"/>
              </a:rPr>
              <a:t>Thomas-Chollier, Herrmann, Defrance, Sand, Thieffry, van Helden </a:t>
            </a:r>
            <a:r>
              <a:rPr b="1" lang="en" sz="1000" u="none" cap="none" strike="noStrike">
                <a:latin typeface="Century Schoolbook"/>
                <a:ea typeface="Century Schoolbook"/>
                <a:cs typeface="Century Schoolbook"/>
                <a:sym typeface="Century Schoolbook"/>
              </a:rPr>
              <a:t>Nucleic Acids Research</a:t>
            </a:r>
            <a:r>
              <a:rPr b="0" lang="en" sz="1000" u="none" cap="none" strike="noStrike">
                <a:latin typeface="Century Schoolbook"/>
                <a:ea typeface="Century Schoolbook"/>
                <a:cs typeface="Century Schoolbook"/>
                <a:sym typeface="Century Schoolbook"/>
              </a:rPr>
              <a:t>, 2012 </a:t>
            </a:r>
            <a:endParaRPr sz="1000">
              <a:latin typeface="Century Schoolbook"/>
              <a:ea typeface="Century Schoolbook"/>
              <a:cs typeface="Century Schoolbook"/>
              <a:sym typeface="Century Schoolboo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p75"/>
          <p:cNvPicPr preferRelativeResize="0"/>
          <p:nvPr/>
        </p:nvPicPr>
        <p:blipFill rotWithShape="1">
          <a:blip r:embed="rId3">
            <a:alphaModFix/>
          </a:blip>
          <a:srcRect b="0" l="0" r="40312" t="0"/>
          <a:stretch/>
        </p:blipFill>
        <p:spPr>
          <a:xfrm>
            <a:off x="4705068" y="200062"/>
            <a:ext cx="4301768" cy="4605007"/>
          </a:xfrm>
          <a:prstGeom prst="rect">
            <a:avLst/>
          </a:prstGeom>
          <a:noFill/>
          <a:ln>
            <a:noFill/>
          </a:ln>
        </p:spPr>
      </p:pic>
      <p:sp>
        <p:nvSpPr>
          <p:cNvPr id="374" name="Google Shape;374;p75"/>
          <p:cNvSpPr txBox="1"/>
          <p:nvPr>
            <p:ph idx="1" type="body"/>
          </p:nvPr>
        </p:nvSpPr>
        <p:spPr>
          <a:xfrm>
            <a:off x="311700" y="695275"/>
            <a:ext cx="4414200" cy="3416400"/>
          </a:xfrm>
          <a:prstGeom prst="rect">
            <a:avLst/>
          </a:prstGeom>
        </p:spPr>
        <p:txBody>
          <a:bodyPr anchorCtr="0" anchor="t" bIns="93100" lIns="93100" spcFirstLastPara="1" rIns="93100" wrap="square" tIns="93100">
            <a:noAutofit/>
          </a:bodyPr>
          <a:lstStyle/>
          <a:p>
            <a:pPr indent="-355600" lvl="0" marL="469900" rtl="0" algn="l">
              <a:spcBef>
                <a:spcPts val="0"/>
              </a:spcBef>
              <a:spcAft>
                <a:spcPts val="0"/>
              </a:spcAft>
              <a:buSzPts val="1800"/>
              <a:buChar char="●"/>
            </a:pPr>
            <a:r>
              <a:rPr lang="en" sz="1800"/>
              <a:t>Used to analyze, at the level of whole genomes:</a:t>
            </a:r>
            <a:endParaRPr sz="1800"/>
          </a:p>
          <a:p>
            <a:pPr indent="-342900" lvl="1" marL="927100" rtl="0" algn="l">
              <a:spcBef>
                <a:spcPts val="0"/>
              </a:spcBef>
              <a:spcAft>
                <a:spcPts val="0"/>
              </a:spcAft>
              <a:buSzPts val="1800"/>
              <a:buFont typeface="Century Schoolbook"/>
              <a:buChar char="○"/>
            </a:pPr>
            <a:r>
              <a:rPr lang="en" sz="1800"/>
              <a:t>transcription factor binding locations</a:t>
            </a:r>
            <a:endParaRPr sz="1800"/>
          </a:p>
          <a:p>
            <a:pPr indent="-342900" lvl="1" marL="927100" rtl="0" algn="l">
              <a:spcBef>
                <a:spcPts val="0"/>
              </a:spcBef>
              <a:spcAft>
                <a:spcPts val="0"/>
              </a:spcAft>
              <a:buSzPts val="1800"/>
              <a:buFont typeface="Century Schoolbook"/>
              <a:buChar char="○"/>
            </a:pPr>
            <a:r>
              <a:rPr lang="en" sz="1800"/>
              <a:t>histone modifications</a:t>
            </a:r>
            <a:endParaRPr sz="1800"/>
          </a:p>
          <a:p>
            <a:pPr indent="0" lvl="0" marL="0" rtl="0" algn="l">
              <a:spcBef>
                <a:spcPts val="600"/>
              </a:spcBef>
              <a:spcAft>
                <a:spcPts val="0"/>
              </a:spcAft>
              <a:buNone/>
            </a:pPr>
            <a:r>
              <a:t/>
            </a:r>
            <a:endParaRPr/>
          </a:p>
        </p:txBody>
      </p:sp>
      <p:sp>
        <p:nvSpPr>
          <p:cNvPr id="375" name="Google Shape;375;p75"/>
          <p:cNvSpPr txBox="1"/>
          <p:nvPr>
            <p:ph type="title"/>
          </p:nvPr>
        </p:nvSpPr>
        <p:spPr>
          <a:xfrm>
            <a:off x="563825" y="88409"/>
            <a:ext cx="8520600" cy="572700"/>
          </a:xfrm>
          <a:prstGeom prst="rect">
            <a:avLst/>
          </a:prstGeom>
        </p:spPr>
        <p:txBody>
          <a:bodyPr anchorCtr="0" anchor="t" bIns="93100" lIns="93100" spcFirstLastPara="1" rIns="93100" wrap="square" tIns="93100">
            <a:noAutofit/>
          </a:bodyPr>
          <a:lstStyle/>
          <a:p>
            <a:pPr indent="0" lvl="0" marL="0" rtl="0" algn="l">
              <a:spcBef>
                <a:spcPts val="0"/>
              </a:spcBef>
              <a:spcAft>
                <a:spcPts val="0"/>
              </a:spcAft>
              <a:buNone/>
            </a:pPr>
            <a:r>
              <a:rPr lang="en"/>
              <a:t>ChIP-Seq principle</a:t>
            </a:r>
            <a:endParaRPr/>
          </a:p>
        </p:txBody>
      </p:sp>
      <p:sp>
        <p:nvSpPr>
          <p:cNvPr id="376" name="Google Shape;376;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02"/>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Motif discovery: k-mer over-representation</a:t>
            </a:r>
            <a:endParaRPr/>
          </a:p>
        </p:txBody>
      </p:sp>
      <p:pic>
        <p:nvPicPr>
          <p:cNvPr id="873" name="Google Shape;873;p102"/>
          <p:cNvPicPr preferRelativeResize="0"/>
          <p:nvPr/>
        </p:nvPicPr>
        <p:blipFill>
          <a:blip r:embed="rId3">
            <a:alphaModFix/>
          </a:blip>
          <a:stretch>
            <a:fillRect/>
          </a:stretch>
        </p:blipFill>
        <p:spPr>
          <a:xfrm>
            <a:off x="1266175" y="1163088"/>
            <a:ext cx="6419850" cy="3495675"/>
          </a:xfrm>
          <a:prstGeom prst="rect">
            <a:avLst/>
          </a:prstGeom>
          <a:noFill/>
          <a:ln>
            <a:noFill/>
          </a:ln>
        </p:spPr>
      </p:pic>
      <p:sp>
        <p:nvSpPr>
          <p:cNvPr id="874" name="Google Shape;874;p102"/>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03"/>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Motif discovery: k-mer position biases</a:t>
            </a:r>
            <a:endParaRPr/>
          </a:p>
        </p:txBody>
      </p:sp>
      <p:pic>
        <p:nvPicPr>
          <p:cNvPr id="880" name="Google Shape;880;p103"/>
          <p:cNvPicPr preferRelativeResize="0"/>
          <p:nvPr/>
        </p:nvPicPr>
        <p:blipFill>
          <a:blip r:embed="rId3">
            <a:alphaModFix/>
          </a:blip>
          <a:stretch>
            <a:fillRect/>
          </a:stretch>
        </p:blipFill>
        <p:spPr>
          <a:xfrm>
            <a:off x="1386238" y="1153400"/>
            <a:ext cx="6467475" cy="3771900"/>
          </a:xfrm>
          <a:prstGeom prst="rect">
            <a:avLst/>
          </a:prstGeom>
          <a:noFill/>
          <a:ln>
            <a:noFill/>
          </a:ln>
        </p:spPr>
      </p:pic>
      <p:sp>
        <p:nvSpPr>
          <p:cNvPr id="881" name="Google Shape;881;p103"/>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04"/>
          <p:cNvSpPr txBox="1"/>
          <p:nvPr>
            <p:ph idx="1" type="body"/>
          </p:nvPr>
        </p:nvSpPr>
        <p:spPr>
          <a:xfrm>
            <a:off x="311700" y="847675"/>
            <a:ext cx="8520600" cy="793200"/>
          </a:xfrm>
          <a:prstGeom prst="rect">
            <a:avLst/>
          </a:prstGeom>
          <a:noFill/>
          <a:ln>
            <a:noFill/>
          </a:ln>
        </p:spPr>
        <p:txBody>
          <a:bodyPr anchorCtr="0" anchor="t" bIns="34275" lIns="34275" spcFirstLastPara="1" rIns="34275" wrap="square" tIns="34275">
            <a:noAutofit/>
          </a:bodyPr>
          <a:lstStyle/>
          <a:p>
            <a:pPr indent="-330200" lvl="0" marL="457200" marR="0" rtl="0" algn="l">
              <a:lnSpc>
                <a:spcPct val="100000"/>
              </a:lnSpc>
              <a:spcBef>
                <a:spcPts val="0"/>
              </a:spcBef>
              <a:spcAft>
                <a:spcPts val="0"/>
              </a:spcAft>
              <a:buSzPts val="1600"/>
              <a:buChar char="●"/>
            </a:pPr>
            <a:r>
              <a:rPr b="0" i="0" lang="en" sz="1600" u="none" cap="none" strike="noStrike">
                <a:solidFill>
                  <a:srgbClr val="000000"/>
                </a:solidFill>
              </a:rPr>
              <a:t>ChIP-seq does not necessarily reveal </a:t>
            </a:r>
            <a:r>
              <a:rPr b="1" i="0" lang="en" sz="1600" u="none" cap="none" strike="noStrike">
                <a:solidFill>
                  <a:srgbClr val="000000"/>
                </a:solidFill>
              </a:rPr>
              <a:t>direct binding: </a:t>
            </a:r>
            <a:r>
              <a:rPr i="0" lang="en" sz="1600" u="none" cap="none" strike="noStrike">
                <a:solidFill>
                  <a:srgbClr val="000000"/>
                </a:solidFill>
              </a:rPr>
              <a:t>The motif of the targeted TF is not always found in</a:t>
            </a:r>
            <a:r>
              <a:rPr lang="en" sz="1600">
                <a:solidFill>
                  <a:srgbClr val="000000"/>
                </a:solidFill>
              </a:rPr>
              <a:t> </a:t>
            </a:r>
            <a:r>
              <a:rPr i="0" lang="en" sz="1600" u="none" cap="none" strike="noStrike">
                <a:solidFill>
                  <a:srgbClr val="000000"/>
                </a:solidFill>
              </a:rPr>
              <a:t>peaks!</a:t>
            </a:r>
            <a:endParaRPr sz="1600">
              <a:solidFill>
                <a:srgbClr val="000000"/>
              </a:solidFill>
            </a:endParaRPr>
          </a:p>
        </p:txBody>
      </p:sp>
      <p:sp>
        <p:nvSpPr>
          <p:cNvPr id="887" name="Google Shape;887;p104"/>
          <p:cNvSpPr/>
          <p:nvPr/>
        </p:nvSpPr>
        <p:spPr>
          <a:xfrm>
            <a:off x="1696640" y="3615927"/>
            <a:ext cx="5388900" cy="81000"/>
          </a:xfrm>
          <a:prstGeom prst="rect">
            <a:avLst/>
          </a:prstGeom>
          <a:solidFill>
            <a:srgbClr val="BFBFBF"/>
          </a:solidFill>
          <a:ln cap="flat" cmpd="sng" w="25400">
            <a:solidFill>
              <a:srgbClr val="585858"/>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04"/>
          <p:cNvSpPr/>
          <p:nvPr/>
        </p:nvSpPr>
        <p:spPr>
          <a:xfrm>
            <a:off x="2496739" y="3615927"/>
            <a:ext cx="457200" cy="81000"/>
          </a:xfrm>
          <a:prstGeom prst="rect">
            <a:avLst/>
          </a:prstGeom>
          <a:solidFill>
            <a:srgbClr val="8585FF"/>
          </a:solidFill>
          <a:ln cap="flat" cmpd="sng" w="25400">
            <a:solidFill>
              <a:srgbClr val="0000CC"/>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04"/>
          <p:cNvSpPr/>
          <p:nvPr/>
        </p:nvSpPr>
        <p:spPr>
          <a:xfrm>
            <a:off x="2496739" y="3215876"/>
            <a:ext cx="457200" cy="400200"/>
          </a:xfrm>
          <a:prstGeom prst="triangle">
            <a:avLst>
              <a:gd fmla="val 50000" name="adj"/>
            </a:avLst>
          </a:prstGeom>
          <a:solidFill>
            <a:srgbClr val="FFFFFF"/>
          </a:solidFill>
          <a:ln cap="flat" cmpd="sng" w="12700">
            <a:solidFill>
              <a:srgbClr val="002465"/>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04"/>
          <p:cNvSpPr/>
          <p:nvPr/>
        </p:nvSpPr>
        <p:spPr>
          <a:xfrm>
            <a:off x="4791075" y="3215876"/>
            <a:ext cx="429900" cy="400200"/>
          </a:xfrm>
          <a:prstGeom prst="ellipse">
            <a:avLst/>
          </a:prstGeom>
          <a:solidFill>
            <a:srgbClr val="0000CC"/>
          </a:solidFill>
          <a:ln cap="flat" cmpd="sng" w="12700">
            <a:solidFill>
              <a:srgbClr val="002465"/>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04"/>
          <p:cNvSpPr/>
          <p:nvPr/>
        </p:nvSpPr>
        <p:spPr>
          <a:xfrm>
            <a:off x="4791075" y="3615927"/>
            <a:ext cx="457200" cy="81000"/>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04"/>
          <p:cNvSpPr/>
          <p:nvPr/>
        </p:nvSpPr>
        <p:spPr>
          <a:xfrm>
            <a:off x="4763690" y="2815826"/>
            <a:ext cx="457200" cy="400200"/>
          </a:xfrm>
          <a:prstGeom prst="triangle">
            <a:avLst>
              <a:gd fmla="val 50000" name="adj"/>
            </a:avLst>
          </a:prstGeom>
          <a:solidFill>
            <a:srgbClr val="FFFFFF"/>
          </a:solidFill>
          <a:ln cap="flat" cmpd="sng" w="12700">
            <a:solidFill>
              <a:srgbClr val="002465"/>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04"/>
          <p:cNvSpPr/>
          <p:nvPr/>
        </p:nvSpPr>
        <p:spPr>
          <a:xfrm>
            <a:off x="2178843" y="3912393"/>
            <a:ext cx="1158600" cy="2463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r>
              <a:rPr b="1" i="0" lang="en" sz="1200" u="none" cap="none" strike="noStrike">
                <a:solidFill>
                  <a:srgbClr val="000000"/>
                </a:solidFill>
                <a:latin typeface="Calibri"/>
                <a:ea typeface="Calibri"/>
                <a:cs typeface="Calibri"/>
                <a:sym typeface="Calibri"/>
              </a:rPr>
              <a:t>Direct binding</a:t>
            </a:r>
            <a:endParaRPr/>
          </a:p>
        </p:txBody>
      </p:sp>
      <p:sp>
        <p:nvSpPr>
          <p:cNvPr id="894" name="Google Shape;894;p104"/>
          <p:cNvSpPr/>
          <p:nvPr/>
        </p:nvSpPr>
        <p:spPr>
          <a:xfrm>
            <a:off x="4529137" y="3924300"/>
            <a:ext cx="1272900" cy="2463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r>
              <a:rPr b="1" i="0" lang="en" sz="1200" u="none" cap="none" strike="noStrike">
                <a:solidFill>
                  <a:srgbClr val="000000"/>
                </a:solidFill>
                <a:latin typeface="Calibri"/>
                <a:ea typeface="Calibri"/>
                <a:cs typeface="Calibri"/>
                <a:sym typeface="Calibri"/>
              </a:rPr>
              <a:t>Indirect binding</a:t>
            </a:r>
            <a:endParaRPr/>
          </a:p>
        </p:txBody>
      </p:sp>
      <p:cxnSp>
        <p:nvCxnSpPr>
          <p:cNvPr id="895" name="Google Shape;895;p104"/>
          <p:cNvCxnSpPr/>
          <p:nvPr/>
        </p:nvCxnSpPr>
        <p:spPr>
          <a:xfrm flipH="1" rot="10800000">
            <a:off x="2496739" y="2996877"/>
            <a:ext cx="195300" cy="219000"/>
          </a:xfrm>
          <a:prstGeom prst="straightConnector1">
            <a:avLst/>
          </a:prstGeom>
          <a:noFill/>
          <a:ln cap="flat" cmpd="sng" w="38100">
            <a:solidFill>
              <a:srgbClr val="002465"/>
            </a:solidFill>
            <a:prstDash val="solid"/>
            <a:miter lim="8000"/>
            <a:headEnd len="sm" w="sm" type="none"/>
            <a:tailEnd len="sm" w="sm" type="none"/>
          </a:ln>
        </p:spPr>
      </p:cxnSp>
      <p:cxnSp>
        <p:nvCxnSpPr>
          <p:cNvPr id="896" name="Google Shape;896;p104"/>
          <p:cNvCxnSpPr/>
          <p:nvPr/>
        </p:nvCxnSpPr>
        <p:spPr>
          <a:xfrm rot="10800000">
            <a:off x="2692096" y="2996877"/>
            <a:ext cx="140400" cy="219000"/>
          </a:xfrm>
          <a:prstGeom prst="straightConnector1">
            <a:avLst/>
          </a:prstGeom>
          <a:noFill/>
          <a:ln cap="flat" cmpd="sng" w="38100">
            <a:solidFill>
              <a:srgbClr val="002465"/>
            </a:solidFill>
            <a:prstDash val="solid"/>
            <a:miter lim="8000"/>
            <a:headEnd len="sm" w="sm" type="none"/>
            <a:tailEnd len="sm" w="sm" type="none"/>
          </a:ln>
        </p:spPr>
      </p:cxnSp>
      <p:cxnSp>
        <p:nvCxnSpPr>
          <p:cNvPr id="897" name="Google Shape;897;p104"/>
          <p:cNvCxnSpPr/>
          <p:nvPr/>
        </p:nvCxnSpPr>
        <p:spPr>
          <a:xfrm rot="10800000">
            <a:off x="2692954" y="2629002"/>
            <a:ext cx="0" cy="367800"/>
          </a:xfrm>
          <a:prstGeom prst="straightConnector1">
            <a:avLst/>
          </a:prstGeom>
          <a:noFill/>
          <a:ln cap="flat" cmpd="sng" w="38100">
            <a:solidFill>
              <a:srgbClr val="002465"/>
            </a:solidFill>
            <a:prstDash val="solid"/>
            <a:miter lim="8000"/>
            <a:headEnd len="sm" w="sm" type="none"/>
            <a:tailEnd len="sm" w="sm" type="none"/>
          </a:ln>
        </p:spPr>
      </p:cxnSp>
      <p:cxnSp>
        <p:nvCxnSpPr>
          <p:cNvPr id="898" name="Google Shape;898;p104"/>
          <p:cNvCxnSpPr/>
          <p:nvPr/>
        </p:nvCxnSpPr>
        <p:spPr>
          <a:xfrm flipH="1" rot="10800000">
            <a:off x="4801790" y="2673027"/>
            <a:ext cx="195300" cy="219000"/>
          </a:xfrm>
          <a:prstGeom prst="straightConnector1">
            <a:avLst/>
          </a:prstGeom>
          <a:noFill/>
          <a:ln cap="flat" cmpd="sng" w="38100">
            <a:solidFill>
              <a:srgbClr val="002465"/>
            </a:solidFill>
            <a:prstDash val="solid"/>
            <a:miter lim="8000"/>
            <a:headEnd len="sm" w="sm" type="none"/>
            <a:tailEnd len="sm" w="sm" type="none"/>
          </a:ln>
        </p:spPr>
      </p:cxnSp>
      <p:cxnSp>
        <p:nvCxnSpPr>
          <p:cNvPr id="899" name="Google Shape;899;p104"/>
          <p:cNvCxnSpPr/>
          <p:nvPr/>
        </p:nvCxnSpPr>
        <p:spPr>
          <a:xfrm rot="10800000">
            <a:off x="4997146" y="2673027"/>
            <a:ext cx="140400" cy="219000"/>
          </a:xfrm>
          <a:prstGeom prst="straightConnector1">
            <a:avLst/>
          </a:prstGeom>
          <a:noFill/>
          <a:ln cap="flat" cmpd="sng" w="38100">
            <a:solidFill>
              <a:srgbClr val="002465"/>
            </a:solidFill>
            <a:prstDash val="solid"/>
            <a:miter lim="8000"/>
            <a:headEnd len="sm" w="sm" type="none"/>
            <a:tailEnd len="sm" w="sm" type="none"/>
          </a:ln>
        </p:spPr>
      </p:cxnSp>
      <p:cxnSp>
        <p:nvCxnSpPr>
          <p:cNvPr id="900" name="Google Shape;900;p104"/>
          <p:cNvCxnSpPr/>
          <p:nvPr/>
        </p:nvCxnSpPr>
        <p:spPr>
          <a:xfrm rot="10800000">
            <a:off x="4998005" y="2305153"/>
            <a:ext cx="0" cy="367800"/>
          </a:xfrm>
          <a:prstGeom prst="straightConnector1">
            <a:avLst/>
          </a:prstGeom>
          <a:noFill/>
          <a:ln cap="flat" cmpd="sng" w="38100">
            <a:solidFill>
              <a:srgbClr val="002465"/>
            </a:solidFill>
            <a:prstDash val="solid"/>
            <a:miter lim="8000"/>
            <a:headEnd len="sm" w="sm" type="none"/>
            <a:tailEnd len="sm" w="sm" type="none"/>
          </a:ln>
        </p:spPr>
      </p:cxnSp>
      <p:sp>
        <p:nvSpPr>
          <p:cNvPr id="901" name="Google Shape;901;p104"/>
          <p:cNvSpPr txBox="1"/>
          <p:nvPr>
            <p:ph type="title"/>
          </p:nvPr>
        </p:nvSpPr>
        <p:spPr>
          <a:xfrm>
            <a:off x="563824"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Direct versus indirect binding</a:t>
            </a:r>
            <a:endParaRPr/>
          </a:p>
        </p:txBody>
      </p:sp>
      <p:sp>
        <p:nvSpPr>
          <p:cNvPr id="902" name="Google Shape;902;p104"/>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05"/>
          <p:cNvSpPr txBox="1"/>
          <p:nvPr>
            <p:ph type="title"/>
          </p:nvPr>
        </p:nvSpPr>
        <p:spPr>
          <a:xfrm>
            <a:off x="311699" y="2150849"/>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Negative Controls</a:t>
            </a:r>
            <a:endParaRPr/>
          </a:p>
        </p:txBody>
      </p:sp>
      <p:sp>
        <p:nvSpPr>
          <p:cNvPr id="908" name="Google Shape;908;p105"/>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06"/>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Negative Controls in biology</a:t>
            </a:r>
            <a:endParaRPr/>
          </a:p>
        </p:txBody>
      </p:sp>
      <p:sp>
        <p:nvSpPr>
          <p:cNvPr id="914" name="Google Shape;914;p106"/>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915" name="Google Shape;915;p106"/>
          <p:cNvSpPr/>
          <p:nvPr/>
        </p:nvSpPr>
        <p:spPr>
          <a:xfrm>
            <a:off x="288025" y="946282"/>
            <a:ext cx="3188400" cy="474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Font typeface="Calibri"/>
              <a:buNone/>
            </a:pPr>
            <a:r>
              <a:rPr lang="en" sz="1200">
                <a:latin typeface="Calibri"/>
                <a:ea typeface="Calibri"/>
                <a:cs typeface="Calibri"/>
                <a:sym typeface="Calibri"/>
              </a:rPr>
              <a:t>One example from a multitude: </a:t>
            </a:r>
            <a:r>
              <a:rPr b="0" i="0" lang="en" sz="1200" u="none" cap="none" strike="noStrike">
                <a:solidFill>
                  <a:srgbClr val="000000"/>
                </a:solidFill>
                <a:latin typeface="Calibri"/>
                <a:ea typeface="Calibri"/>
                <a:cs typeface="Calibri"/>
                <a:sym typeface="Calibri"/>
              </a:rPr>
              <a:t>Wellik and Mario R Capecchi, Science, 2003. </a:t>
            </a:r>
            <a:endParaRPr/>
          </a:p>
        </p:txBody>
      </p:sp>
      <p:pic>
        <p:nvPicPr>
          <p:cNvPr id="916" name="Google Shape;916;p106"/>
          <p:cNvPicPr preferRelativeResize="0"/>
          <p:nvPr/>
        </p:nvPicPr>
        <p:blipFill rotWithShape="1">
          <a:blip r:embed="rId3">
            <a:alphaModFix/>
          </a:blip>
          <a:srcRect b="40536" l="2391" r="0" t="0"/>
          <a:stretch/>
        </p:blipFill>
        <p:spPr>
          <a:xfrm>
            <a:off x="3768600" y="684725"/>
            <a:ext cx="4747039" cy="4340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07"/>
          <p:cNvSpPr txBox="1"/>
          <p:nvPr>
            <p:ph type="title"/>
          </p:nvPr>
        </p:nvSpPr>
        <p:spPr>
          <a:xfrm>
            <a:off x="563824"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Negative and positive controls in bioinformatics</a:t>
            </a:r>
            <a:endParaRPr/>
          </a:p>
        </p:txBody>
      </p:sp>
      <p:sp>
        <p:nvSpPr>
          <p:cNvPr id="922" name="Google Shape;922;p107"/>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923" name="Google Shape;923;p107"/>
          <p:cNvSpPr txBox="1"/>
          <p:nvPr>
            <p:ph idx="1" type="body"/>
          </p:nvPr>
        </p:nvSpPr>
        <p:spPr>
          <a:xfrm>
            <a:off x="1633725" y="575250"/>
            <a:ext cx="5674200" cy="3888900"/>
          </a:xfrm>
          <a:prstGeom prst="rect">
            <a:avLst/>
          </a:prstGeom>
        </p:spPr>
        <p:txBody>
          <a:bodyPr anchorCtr="0" anchor="t" bIns="91425" lIns="91425" spcFirstLastPara="1" rIns="91425" wrap="square" tIns="91425">
            <a:noAutofit/>
          </a:bodyPr>
          <a:lstStyle/>
          <a:p>
            <a:pPr indent="-304800" lvl="0" marL="457200" rtl="0" algn="l">
              <a:spcBef>
                <a:spcPts val="300"/>
              </a:spcBef>
              <a:spcAft>
                <a:spcPts val="0"/>
              </a:spcAft>
              <a:buClr>
                <a:schemeClr val="dk1"/>
              </a:buClr>
              <a:buSzPts val="1200"/>
              <a:buFont typeface="Calibri"/>
              <a:buChar char="●"/>
            </a:pPr>
            <a:r>
              <a:rPr b="1" lang="en" sz="1200">
                <a:solidFill>
                  <a:schemeClr val="dk1"/>
                </a:solidFill>
              </a:rPr>
              <a:t>Negative control</a:t>
            </a:r>
            <a:r>
              <a:rPr lang="en" sz="1200">
                <a:solidFill>
                  <a:schemeClr val="dk1"/>
                </a:solidFill>
              </a:rPr>
              <a:t>: quantify the capability of the program to return a negative answer when there are no regulatory elements.</a:t>
            </a:r>
            <a:endParaRPr sz="1200"/>
          </a:p>
          <a:p>
            <a:pPr indent="-304800" lvl="1" marL="914400" rtl="0" algn="l">
              <a:spcBef>
                <a:spcPts val="0"/>
              </a:spcBef>
              <a:spcAft>
                <a:spcPts val="0"/>
              </a:spcAft>
              <a:buClr>
                <a:schemeClr val="dk1"/>
              </a:buClr>
              <a:buSzPts val="1200"/>
              <a:buChar char="○"/>
            </a:pPr>
            <a:r>
              <a:rPr lang="en" sz="1200">
                <a:solidFill>
                  <a:schemeClr val="dk1"/>
                </a:solidFill>
              </a:rPr>
              <a:t>Artificial sequences</a:t>
            </a:r>
            <a:endParaRPr sz="1200">
              <a:solidFill>
                <a:schemeClr val="dk1"/>
              </a:solidFill>
            </a:endParaRPr>
          </a:p>
          <a:p>
            <a:pPr indent="-304800" lvl="2" marL="1371600" rtl="0" algn="l">
              <a:spcBef>
                <a:spcPts val="0"/>
              </a:spcBef>
              <a:spcAft>
                <a:spcPts val="0"/>
              </a:spcAft>
              <a:buClr>
                <a:schemeClr val="dk1"/>
              </a:buClr>
              <a:buSzPts val="1200"/>
              <a:buFont typeface="Calibri"/>
              <a:buChar char="■"/>
            </a:pPr>
            <a:r>
              <a:rPr lang="en" sz="1200">
                <a:solidFill>
                  <a:schemeClr val="dk1"/>
                </a:solidFill>
              </a:rPr>
              <a:t>RSAT </a:t>
            </a:r>
            <a:r>
              <a:rPr b="1" i="1" lang="en" sz="1200">
                <a:solidFill>
                  <a:schemeClr val="dk1"/>
                </a:solidFill>
              </a:rPr>
              <a:t>random-sequences</a:t>
            </a:r>
            <a:r>
              <a:rPr lang="en" sz="1200">
                <a:solidFill>
                  <a:schemeClr val="dk1"/>
                </a:solidFill>
              </a:rPr>
              <a:t> (Markov models to mimic k-mer frequencies of the organism )</a:t>
            </a:r>
            <a:endParaRPr sz="1200"/>
          </a:p>
          <a:p>
            <a:pPr indent="-304800" lvl="1" marL="914400" rtl="0" algn="l">
              <a:spcBef>
                <a:spcPts val="0"/>
              </a:spcBef>
              <a:spcAft>
                <a:spcPts val="0"/>
              </a:spcAft>
              <a:buClr>
                <a:schemeClr val="dk1"/>
              </a:buClr>
              <a:buSzPts val="1200"/>
              <a:buChar char="○"/>
            </a:pPr>
            <a:r>
              <a:rPr lang="en" sz="1200">
                <a:solidFill>
                  <a:schemeClr val="dk1"/>
                </a:solidFill>
              </a:rPr>
              <a:t>Biological sequences without common regulation</a:t>
            </a:r>
            <a:endParaRPr sz="1200">
              <a:solidFill>
                <a:schemeClr val="dk1"/>
              </a:solidFill>
            </a:endParaRPr>
          </a:p>
          <a:p>
            <a:pPr indent="-304800" lvl="2" marL="1371600" rtl="0" algn="l">
              <a:spcBef>
                <a:spcPts val="0"/>
              </a:spcBef>
              <a:spcAft>
                <a:spcPts val="0"/>
              </a:spcAft>
              <a:buClr>
                <a:schemeClr val="dk1"/>
              </a:buClr>
              <a:buSzPts val="1200"/>
              <a:buFont typeface="Calibri"/>
              <a:buChar char="■"/>
            </a:pPr>
            <a:r>
              <a:rPr lang="en" sz="1200">
                <a:solidFill>
                  <a:schemeClr val="dk1"/>
                </a:solidFill>
              </a:rPr>
              <a:t>RSAT </a:t>
            </a:r>
            <a:r>
              <a:rPr b="1" i="1" lang="en" sz="1200">
                <a:solidFill>
                  <a:schemeClr val="dk1"/>
                </a:solidFill>
              </a:rPr>
              <a:t>random-genes</a:t>
            </a:r>
            <a:r>
              <a:rPr lang="en" sz="1200">
                <a:solidFill>
                  <a:schemeClr val="dk1"/>
                </a:solidFill>
              </a:rPr>
              <a:t> (negative control for expression clusters)</a:t>
            </a:r>
            <a:endParaRPr sz="1200">
              <a:solidFill>
                <a:schemeClr val="dk1"/>
              </a:solidFill>
            </a:endParaRPr>
          </a:p>
          <a:p>
            <a:pPr indent="-304800" lvl="2" marL="1371600" rtl="0" algn="l">
              <a:spcBef>
                <a:spcPts val="0"/>
              </a:spcBef>
              <a:spcAft>
                <a:spcPts val="0"/>
              </a:spcAft>
              <a:buClr>
                <a:schemeClr val="dk1"/>
              </a:buClr>
              <a:buSzPts val="1200"/>
              <a:buFont typeface="Calibri"/>
              <a:buChar char="■"/>
            </a:pPr>
            <a:r>
              <a:rPr lang="en" sz="1200">
                <a:solidFill>
                  <a:schemeClr val="dk1"/>
                </a:solidFill>
              </a:rPr>
              <a:t>RSAT </a:t>
            </a:r>
            <a:r>
              <a:rPr b="1" i="1" lang="en" sz="1200">
                <a:solidFill>
                  <a:schemeClr val="dk1"/>
                </a:solidFill>
              </a:rPr>
              <a:t>random-genome-fragments</a:t>
            </a:r>
            <a:r>
              <a:rPr lang="en" sz="1200">
                <a:solidFill>
                  <a:schemeClr val="dk1"/>
                </a:solidFill>
              </a:rPr>
              <a:t> </a:t>
            </a:r>
            <a:br>
              <a:rPr lang="en" sz="1200">
                <a:solidFill>
                  <a:schemeClr val="dk1"/>
                </a:solidFill>
              </a:rPr>
            </a:br>
            <a:r>
              <a:rPr lang="en" sz="1200">
                <a:solidFill>
                  <a:schemeClr val="dk1"/>
                </a:solidFill>
              </a:rPr>
              <a:t>(negative controls for ChIP-seq)</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Randomized motifs: column permutations preserve nucleotide frequencies and information content</a:t>
            </a:r>
            <a:endParaRPr sz="1200">
              <a:solidFill>
                <a:schemeClr val="dk1"/>
              </a:solidFill>
            </a:endParaRPr>
          </a:p>
          <a:p>
            <a:pPr indent="-304800" lvl="2" marL="1371600" rtl="0" algn="l">
              <a:spcBef>
                <a:spcPts val="0"/>
              </a:spcBef>
              <a:spcAft>
                <a:spcPts val="0"/>
              </a:spcAft>
              <a:buClr>
                <a:schemeClr val="dk1"/>
              </a:buClr>
              <a:buSzPts val="1200"/>
              <a:buFont typeface="Calibri"/>
              <a:buChar char="■"/>
            </a:pPr>
            <a:r>
              <a:rPr lang="en" sz="1200">
                <a:solidFill>
                  <a:schemeClr val="dk1"/>
                </a:solidFill>
              </a:rPr>
              <a:t>RSAT </a:t>
            </a:r>
            <a:r>
              <a:rPr b="1" i="1" lang="en" sz="1200">
                <a:solidFill>
                  <a:schemeClr val="dk1"/>
                </a:solidFill>
              </a:rPr>
              <a:t>permute-matrix</a:t>
            </a:r>
            <a:endParaRPr b="1" i="1" sz="1200">
              <a:solidFill>
                <a:schemeClr val="dk1"/>
              </a:solidFill>
            </a:endParaRPr>
          </a:p>
          <a:p>
            <a:pPr indent="-304800" lvl="0" marL="457200" rtl="0" algn="l">
              <a:spcBef>
                <a:spcPts val="0"/>
              </a:spcBef>
              <a:spcAft>
                <a:spcPts val="0"/>
              </a:spcAft>
              <a:buClr>
                <a:schemeClr val="dk1"/>
              </a:buClr>
              <a:buSzPts val="1200"/>
              <a:buFont typeface="Calibri"/>
              <a:buChar char="●"/>
            </a:pPr>
            <a:r>
              <a:rPr b="1" lang="en" sz="1200">
                <a:solidFill>
                  <a:schemeClr val="dk1"/>
                </a:solidFill>
              </a:rPr>
              <a:t>Positive control</a:t>
            </a:r>
            <a:r>
              <a:rPr lang="en" sz="1200">
                <a:solidFill>
                  <a:schemeClr val="dk1"/>
                </a:solidFill>
              </a:rPr>
              <a:t>: quantify the capability of the program to detect known regulatory elements</a:t>
            </a:r>
            <a:endParaRPr sz="1200"/>
          </a:p>
          <a:p>
            <a:pPr indent="-304800" lvl="1" marL="914400" rtl="0" algn="l">
              <a:spcBef>
                <a:spcPts val="0"/>
              </a:spcBef>
              <a:spcAft>
                <a:spcPts val="0"/>
              </a:spcAft>
              <a:buClr>
                <a:schemeClr val="dk1"/>
              </a:buClr>
              <a:buSzPts val="1200"/>
              <a:buChar char="○"/>
            </a:pPr>
            <a:r>
              <a:rPr lang="en" sz="1200">
                <a:solidFill>
                  <a:schemeClr val="dk1"/>
                </a:solidFill>
              </a:rPr>
              <a:t>Annotated sites (e.g. sites from TRANSFAC) in their original context (promoter sequences).</a:t>
            </a:r>
            <a:endParaRPr sz="1200"/>
          </a:p>
          <a:p>
            <a:pPr indent="-304800" lvl="1" marL="914400" rtl="0" algn="l">
              <a:spcBef>
                <a:spcPts val="0"/>
              </a:spcBef>
              <a:spcAft>
                <a:spcPts val="0"/>
              </a:spcAft>
              <a:buClr>
                <a:schemeClr val="dk1"/>
              </a:buClr>
              <a:buSzPts val="1200"/>
              <a:buChar char="○"/>
            </a:pPr>
            <a:r>
              <a:rPr lang="en" sz="1200">
                <a:solidFill>
                  <a:schemeClr val="dk1"/>
                </a:solidFill>
              </a:rPr>
              <a:t>Annotated sites implanted in other context</a:t>
            </a:r>
            <a:endParaRPr sz="1200"/>
          </a:p>
          <a:p>
            <a:pPr indent="-304800" lvl="2" marL="1371600" rtl="0" algn="l">
              <a:spcBef>
                <a:spcPts val="0"/>
              </a:spcBef>
              <a:spcAft>
                <a:spcPts val="0"/>
              </a:spcAft>
              <a:buClr>
                <a:schemeClr val="dk1"/>
              </a:buClr>
              <a:buSzPts val="1200"/>
              <a:buChar char="■"/>
            </a:pPr>
            <a:r>
              <a:rPr lang="en" sz="1200">
                <a:solidFill>
                  <a:schemeClr val="dk1"/>
                </a:solidFill>
              </a:rPr>
              <a:t>Biological sequences (random selection).</a:t>
            </a:r>
            <a:endParaRPr sz="1200"/>
          </a:p>
          <a:p>
            <a:pPr indent="-304800" lvl="2" marL="1371600" rtl="0" algn="l">
              <a:spcBef>
                <a:spcPts val="0"/>
              </a:spcBef>
              <a:spcAft>
                <a:spcPts val="0"/>
              </a:spcAft>
              <a:buClr>
                <a:schemeClr val="dk1"/>
              </a:buClr>
              <a:buSzPts val="1200"/>
              <a:buChar char="■"/>
            </a:pPr>
            <a:r>
              <a:rPr lang="en" sz="1200">
                <a:solidFill>
                  <a:schemeClr val="dk1"/>
                </a:solidFill>
              </a:rPr>
              <a:t>Artificial sequences.</a:t>
            </a:r>
            <a:endParaRPr sz="1200"/>
          </a:p>
          <a:p>
            <a:pPr indent="-304800" lvl="1" marL="914400" rtl="0" algn="l">
              <a:spcBef>
                <a:spcPts val="0"/>
              </a:spcBef>
              <a:spcAft>
                <a:spcPts val="0"/>
              </a:spcAft>
              <a:buClr>
                <a:schemeClr val="dk1"/>
              </a:buClr>
              <a:buSzPts val="1200"/>
              <a:buChar char="○"/>
            </a:pPr>
            <a:r>
              <a:rPr lang="en" sz="1200">
                <a:solidFill>
                  <a:schemeClr val="dk1"/>
                </a:solidFill>
              </a:rPr>
              <a:t>Artificial sites implanted in artificial sequences.</a:t>
            </a:r>
            <a:endParaRPr sz="1200">
              <a:solidFill>
                <a:schemeClr val="dk1"/>
              </a:solidFill>
            </a:endParaRPr>
          </a:p>
          <a:p>
            <a:pPr indent="-304800" lvl="2" marL="1371600" rtl="0" algn="l">
              <a:spcBef>
                <a:spcPts val="0"/>
              </a:spcBef>
              <a:spcAft>
                <a:spcPts val="0"/>
              </a:spcAft>
              <a:buClr>
                <a:schemeClr val="dk1"/>
              </a:buClr>
              <a:buSzPts val="1200"/>
              <a:buFont typeface="Calibri"/>
              <a:buChar char="■"/>
            </a:pPr>
            <a:r>
              <a:rPr lang="en" sz="1200">
                <a:solidFill>
                  <a:schemeClr val="dk1"/>
                </a:solidFill>
              </a:rPr>
              <a:t>RSAT </a:t>
            </a:r>
            <a:r>
              <a:rPr b="1" i="1" lang="en" sz="1200">
                <a:solidFill>
                  <a:schemeClr val="dk1"/>
                </a:solidFill>
              </a:rPr>
              <a:t>random-motif</a:t>
            </a:r>
            <a:endParaRPr b="1" i="1" sz="1200">
              <a:solidFill>
                <a:schemeClr val="dk1"/>
              </a:solidFill>
            </a:endParaRPr>
          </a:p>
          <a:p>
            <a:pPr indent="-304800" lvl="2" marL="1371600" rtl="0" algn="l">
              <a:spcBef>
                <a:spcPts val="0"/>
              </a:spcBef>
              <a:spcAft>
                <a:spcPts val="0"/>
              </a:spcAft>
              <a:buClr>
                <a:schemeClr val="dk1"/>
              </a:buClr>
              <a:buSzPts val="1200"/>
              <a:buFont typeface="Calibri"/>
              <a:buChar char="■"/>
            </a:pPr>
            <a:r>
              <a:rPr lang="en" sz="1200">
                <a:solidFill>
                  <a:schemeClr val="dk1"/>
                </a:solidFill>
              </a:rPr>
              <a:t>RSAT </a:t>
            </a:r>
            <a:r>
              <a:rPr b="1" i="1" lang="en" sz="1200">
                <a:solidFill>
                  <a:schemeClr val="dk1"/>
                </a:solidFill>
              </a:rPr>
              <a:t>random-sites</a:t>
            </a:r>
            <a:endParaRPr b="1" i="1" sz="1200">
              <a:solidFill>
                <a:schemeClr val="dk1"/>
              </a:solidFill>
            </a:endParaRPr>
          </a:p>
          <a:p>
            <a:pPr indent="-304800" lvl="2" marL="1371600" rtl="0" algn="l">
              <a:spcBef>
                <a:spcPts val="0"/>
              </a:spcBef>
              <a:spcAft>
                <a:spcPts val="0"/>
              </a:spcAft>
              <a:buClr>
                <a:schemeClr val="dk1"/>
              </a:buClr>
              <a:buSzPts val="1200"/>
              <a:buFont typeface="Calibri"/>
              <a:buChar char="■"/>
            </a:pPr>
            <a:r>
              <a:rPr lang="en" sz="1200">
                <a:solidFill>
                  <a:schemeClr val="dk1"/>
                </a:solidFill>
              </a:rPr>
              <a:t>RSAT </a:t>
            </a:r>
            <a:r>
              <a:rPr b="1" i="1" lang="en" sz="1200">
                <a:solidFill>
                  <a:schemeClr val="dk1"/>
                </a:solidFill>
              </a:rPr>
              <a:t>implant-sites</a:t>
            </a:r>
            <a:endParaRPr sz="1200"/>
          </a:p>
        </p:txBody>
      </p:sp>
      <p:grpSp>
        <p:nvGrpSpPr>
          <p:cNvPr id="924" name="Google Shape;924;p107"/>
          <p:cNvGrpSpPr/>
          <p:nvPr/>
        </p:nvGrpSpPr>
        <p:grpSpPr>
          <a:xfrm>
            <a:off x="0" y="760515"/>
            <a:ext cx="1633722" cy="3447979"/>
            <a:chOff x="0" y="346500"/>
            <a:chExt cx="2059400" cy="4346375"/>
          </a:xfrm>
        </p:grpSpPr>
        <p:pic>
          <p:nvPicPr>
            <p:cNvPr id="925" name="Google Shape;925;p107"/>
            <p:cNvPicPr preferRelativeResize="0"/>
            <p:nvPr/>
          </p:nvPicPr>
          <p:blipFill>
            <a:blip r:embed="rId3">
              <a:alphaModFix/>
            </a:blip>
            <a:stretch>
              <a:fillRect/>
            </a:stretch>
          </p:blipFill>
          <p:spPr>
            <a:xfrm>
              <a:off x="0" y="346500"/>
              <a:ext cx="2059400" cy="4346375"/>
            </a:xfrm>
            <a:prstGeom prst="rect">
              <a:avLst/>
            </a:prstGeom>
            <a:noFill/>
            <a:ln>
              <a:noFill/>
            </a:ln>
          </p:spPr>
        </p:pic>
        <p:sp>
          <p:nvSpPr>
            <p:cNvPr id="926" name="Google Shape;926;p107"/>
            <p:cNvSpPr/>
            <p:nvPr/>
          </p:nvSpPr>
          <p:spPr>
            <a:xfrm>
              <a:off x="190450" y="2586775"/>
              <a:ext cx="1471200" cy="346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07"/>
            <p:cNvSpPr/>
            <p:nvPr/>
          </p:nvSpPr>
          <p:spPr>
            <a:xfrm>
              <a:off x="190450" y="3295850"/>
              <a:ext cx="1339500" cy="446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107"/>
          <p:cNvGrpSpPr/>
          <p:nvPr/>
        </p:nvGrpSpPr>
        <p:grpSpPr>
          <a:xfrm>
            <a:off x="7411588" y="2125956"/>
            <a:ext cx="1732418" cy="3008382"/>
            <a:chOff x="7411565" y="2156270"/>
            <a:chExt cx="1635900" cy="2840776"/>
          </a:xfrm>
        </p:grpSpPr>
        <p:pic>
          <p:nvPicPr>
            <p:cNvPr id="929" name="Google Shape;929;p107"/>
            <p:cNvPicPr preferRelativeResize="0"/>
            <p:nvPr/>
          </p:nvPicPr>
          <p:blipFill rotWithShape="1">
            <a:blip r:embed="rId4">
              <a:alphaModFix/>
            </a:blip>
            <a:srcRect b="0" l="0" r="0" t="0"/>
            <a:stretch/>
          </p:blipFill>
          <p:spPr>
            <a:xfrm>
              <a:off x="7411565" y="4318446"/>
              <a:ext cx="1635900" cy="678600"/>
            </a:xfrm>
            <a:prstGeom prst="rect">
              <a:avLst/>
            </a:prstGeom>
            <a:noFill/>
            <a:ln cap="flat" cmpd="sng" w="9525">
              <a:solidFill>
                <a:srgbClr val="999999"/>
              </a:solidFill>
              <a:prstDash val="solid"/>
              <a:miter lim="8000"/>
              <a:headEnd len="sm" w="sm" type="none"/>
              <a:tailEnd len="sm" w="sm" type="none"/>
            </a:ln>
          </p:spPr>
        </p:pic>
        <p:pic>
          <p:nvPicPr>
            <p:cNvPr id="930" name="Google Shape;930;p107"/>
            <p:cNvPicPr preferRelativeResize="0"/>
            <p:nvPr/>
          </p:nvPicPr>
          <p:blipFill rotWithShape="1">
            <a:blip r:embed="rId5">
              <a:alphaModFix/>
            </a:blip>
            <a:srcRect b="0" l="0" r="0" t="0"/>
            <a:stretch/>
          </p:blipFill>
          <p:spPr>
            <a:xfrm>
              <a:off x="7417518" y="2156270"/>
              <a:ext cx="1625100" cy="681000"/>
            </a:xfrm>
            <a:prstGeom prst="rect">
              <a:avLst/>
            </a:prstGeom>
            <a:noFill/>
            <a:ln cap="flat" cmpd="sng" w="9525">
              <a:solidFill>
                <a:srgbClr val="999999"/>
              </a:solidFill>
              <a:prstDash val="solid"/>
              <a:miter lim="8000"/>
              <a:headEnd len="sm" w="sm" type="none"/>
              <a:tailEnd len="sm" w="sm" type="none"/>
            </a:ln>
          </p:spPr>
        </p:pic>
        <p:pic>
          <p:nvPicPr>
            <p:cNvPr id="931" name="Google Shape;931;p107"/>
            <p:cNvPicPr preferRelativeResize="0"/>
            <p:nvPr/>
          </p:nvPicPr>
          <p:blipFill rotWithShape="1">
            <a:blip r:embed="rId6">
              <a:alphaModFix/>
            </a:blip>
            <a:srcRect b="0" l="0" r="0" t="0"/>
            <a:stretch/>
          </p:blipFill>
          <p:spPr>
            <a:xfrm>
              <a:off x="7411565" y="2877790"/>
              <a:ext cx="1635900" cy="678600"/>
            </a:xfrm>
            <a:prstGeom prst="rect">
              <a:avLst/>
            </a:prstGeom>
            <a:noFill/>
            <a:ln cap="flat" cmpd="sng" w="9525">
              <a:solidFill>
                <a:srgbClr val="999999"/>
              </a:solidFill>
              <a:prstDash val="solid"/>
              <a:miter lim="8000"/>
              <a:headEnd len="sm" w="sm" type="none"/>
              <a:tailEnd len="sm" w="sm" type="none"/>
            </a:ln>
          </p:spPr>
        </p:pic>
        <p:pic>
          <p:nvPicPr>
            <p:cNvPr id="932" name="Google Shape;932;p107"/>
            <p:cNvPicPr preferRelativeResize="0"/>
            <p:nvPr/>
          </p:nvPicPr>
          <p:blipFill rotWithShape="1">
            <a:blip r:embed="rId7">
              <a:alphaModFix/>
            </a:blip>
            <a:srcRect b="0" l="0" r="0" t="0"/>
            <a:stretch/>
          </p:blipFill>
          <p:spPr>
            <a:xfrm>
              <a:off x="7417518" y="3596927"/>
              <a:ext cx="1625100" cy="681000"/>
            </a:xfrm>
            <a:prstGeom prst="rect">
              <a:avLst/>
            </a:prstGeom>
            <a:noFill/>
            <a:ln cap="flat" cmpd="sng" w="9525">
              <a:solidFill>
                <a:srgbClr val="999999"/>
              </a:solidFill>
              <a:prstDash val="solid"/>
              <a:miter lim="8000"/>
              <a:headEnd len="sm" w="sm" type="none"/>
              <a:tailEnd len="sm" w="sm" type="none"/>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08"/>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938" name="Google Shape;938;p108"/>
          <p:cNvSpPr txBox="1"/>
          <p:nvPr>
            <p:ph type="title"/>
          </p:nvPr>
        </p:nvSpPr>
        <p:spPr>
          <a:xfrm>
            <a:off x="563824"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RSAT random-genome-fragments</a:t>
            </a:r>
            <a:endParaRPr/>
          </a:p>
        </p:txBody>
      </p:sp>
      <p:sp>
        <p:nvSpPr>
          <p:cNvPr id="939" name="Google Shape;939;p108"/>
          <p:cNvSpPr txBox="1"/>
          <p:nvPr>
            <p:ph idx="1" type="body"/>
          </p:nvPr>
        </p:nvSpPr>
        <p:spPr>
          <a:xfrm>
            <a:off x="311700" y="847675"/>
            <a:ext cx="3999900" cy="388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Select a set of fragments with random positions in a given genome, and return their coordinates and/or sequences</a:t>
            </a:r>
            <a:endParaRPr>
              <a:solidFill>
                <a:schemeClr val="dk1"/>
              </a:solidFill>
            </a:endParaRPr>
          </a:p>
          <a:p>
            <a:pPr indent="-317500" lvl="0" marL="457200" rtl="0" algn="l">
              <a:spcBef>
                <a:spcPts val="0"/>
              </a:spcBef>
              <a:spcAft>
                <a:spcPts val="0"/>
              </a:spcAft>
              <a:buSzPts val="1400"/>
              <a:buChar char="●"/>
            </a:pPr>
            <a:r>
              <a:rPr lang="en">
                <a:solidFill>
                  <a:schemeClr val="dk1"/>
                </a:solidFill>
              </a:rPr>
              <a:t>Adapted to chip-seq ?</a:t>
            </a:r>
            <a:endParaRPr>
              <a:solidFill>
                <a:schemeClr val="dk1"/>
              </a:solidFill>
            </a:endParaRPr>
          </a:p>
          <a:p>
            <a:pPr indent="-317500" lvl="1" marL="914400" rtl="0" algn="l">
              <a:spcBef>
                <a:spcPts val="0"/>
              </a:spcBef>
              <a:spcAft>
                <a:spcPts val="0"/>
              </a:spcAft>
              <a:buSzPts val="1400"/>
              <a:buChar char="○"/>
            </a:pPr>
            <a:r>
              <a:rPr lang="en">
                <a:solidFill>
                  <a:schemeClr val="dk1"/>
                </a:solidFill>
              </a:rPr>
              <a:t>Yes: same number of peaks + same size</a:t>
            </a:r>
            <a:endParaRPr>
              <a:solidFill>
                <a:schemeClr val="dk1"/>
              </a:solidFill>
            </a:endParaRPr>
          </a:p>
          <a:p>
            <a:pPr indent="-317500" lvl="1" marL="914400" rtl="0" algn="l">
              <a:spcBef>
                <a:spcPts val="0"/>
              </a:spcBef>
              <a:spcAft>
                <a:spcPts val="0"/>
              </a:spcAft>
              <a:buSzPts val="1400"/>
              <a:buChar char="○"/>
            </a:pPr>
            <a:r>
              <a:rPr lang="en">
                <a:solidFill>
                  <a:schemeClr val="dk1"/>
                </a:solidFill>
              </a:rPr>
              <a:t>No: composition of the sequences (nucleotides, k-mers) may change depends on genomic regions</a:t>
            </a:r>
            <a:endParaRPr>
              <a:solidFill>
                <a:schemeClr val="dk1"/>
              </a:solidFill>
            </a:endParaRPr>
          </a:p>
          <a:p>
            <a:pPr indent="-317500" lvl="1" marL="914400" rtl="0" algn="l">
              <a:spcBef>
                <a:spcPts val="0"/>
              </a:spcBef>
              <a:spcAft>
                <a:spcPts val="0"/>
              </a:spcAft>
              <a:buSzPts val="1400"/>
              <a:buChar char="○"/>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Complexify the control</a:t>
            </a:r>
            <a:endParaRPr>
              <a:solidFill>
                <a:schemeClr val="dk1"/>
              </a:solidFill>
            </a:endParaRPr>
          </a:p>
          <a:p>
            <a:pPr indent="-317500" lvl="1" marL="914400" rtl="0" algn="l">
              <a:spcBef>
                <a:spcPts val="0"/>
              </a:spcBef>
              <a:spcAft>
                <a:spcPts val="0"/>
              </a:spcAft>
              <a:buSzPts val="1400"/>
              <a:buChar char="○"/>
            </a:pPr>
            <a:r>
              <a:rPr lang="en">
                <a:solidFill>
                  <a:schemeClr val="dk1"/>
                </a:solidFill>
              </a:rPr>
              <a:t>Make sure no peak is covered</a:t>
            </a:r>
            <a:endParaRPr>
              <a:solidFill>
                <a:schemeClr val="dk1"/>
              </a:solidFill>
            </a:endParaRPr>
          </a:p>
          <a:p>
            <a:pPr indent="-317500" lvl="1" marL="914400" rtl="0" algn="l">
              <a:spcBef>
                <a:spcPts val="0"/>
              </a:spcBef>
              <a:spcAft>
                <a:spcPts val="0"/>
              </a:spcAft>
              <a:buSzPts val="1400"/>
              <a:buChar char="○"/>
            </a:pPr>
            <a:r>
              <a:rPr lang="en">
                <a:solidFill>
                  <a:schemeClr val="dk1"/>
                </a:solidFill>
              </a:rPr>
              <a:t>Take regions close / far from the peaks</a:t>
            </a:r>
            <a:endParaRPr>
              <a:solidFill>
                <a:schemeClr val="dk1"/>
              </a:solidFill>
            </a:endParaRPr>
          </a:p>
          <a:p>
            <a:pPr indent="-317500" lvl="1" marL="914400" rtl="0" algn="l">
              <a:spcBef>
                <a:spcPts val="0"/>
              </a:spcBef>
              <a:spcAft>
                <a:spcPts val="0"/>
              </a:spcAft>
              <a:buSzPts val="1400"/>
              <a:buChar char="○"/>
            </a:pPr>
            <a:r>
              <a:rPr lang="en">
                <a:solidFill>
                  <a:schemeClr val="dk1"/>
                </a:solidFill>
              </a:rPr>
              <a:t>Maintain same composition</a:t>
            </a:r>
            <a:endParaRPr>
              <a:solidFill>
                <a:schemeClr val="dk1"/>
              </a:solidFill>
            </a:endParaRPr>
          </a:p>
          <a:p>
            <a:pPr indent="-317500" lvl="1" marL="914400" rtl="0" algn="l">
              <a:spcBef>
                <a:spcPts val="0"/>
              </a:spcBef>
              <a:spcAft>
                <a:spcPts val="0"/>
              </a:spcAft>
              <a:buSzPts val="1400"/>
              <a:buChar char="○"/>
            </a:pPr>
            <a:r>
              <a:rPr lang="en">
                <a:solidFill>
                  <a:schemeClr val="dk1"/>
                </a:solidFill>
              </a:rPr>
              <a:t>Maintain same dataset size</a:t>
            </a:r>
            <a:endParaRPr>
              <a:solidFill>
                <a:schemeClr val="dk1"/>
              </a:solidFill>
            </a:endParaRPr>
          </a:p>
          <a:p>
            <a:pPr indent="-317500" lvl="1" marL="914400" rtl="0" algn="l">
              <a:spcBef>
                <a:spcPts val="0"/>
              </a:spcBef>
              <a:spcAft>
                <a:spcPts val="0"/>
              </a:spcAft>
              <a:buSzPts val="1400"/>
              <a:buChar char="○"/>
            </a:pPr>
            <a:r>
              <a:rPr lang="en">
                <a:solidFill>
                  <a:schemeClr val="dk1"/>
                </a:solidFill>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09"/>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
        <p:nvSpPr>
          <p:cNvPr id="945" name="Google Shape;945;p109"/>
          <p:cNvSpPr txBox="1"/>
          <p:nvPr>
            <p:ph type="title"/>
          </p:nvPr>
        </p:nvSpPr>
        <p:spPr>
          <a:xfrm>
            <a:off x="563824" y="11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important ?</a:t>
            </a:r>
            <a:endParaRPr/>
          </a:p>
        </p:txBody>
      </p:sp>
      <p:sp>
        <p:nvSpPr>
          <p:cNvPr id="946" name="Google Shape;946;p109"/>
          <p:cNvSpPr/>
          <p:nvPr/>
        </p:nvSpPr>
        <p:spPr>
          <a:xfrm>
            <a:off x="76200" y="3213925"/>
            <a:ext cx="3619800" cy="1703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Font typeface="Arial"/>
              <a:buNone/>
            </a:pPr>
            <a:r>
              <a:rPr i="1" lang="en" sz="1200">
                <a:solidFill>
                  <a:srgbClr val="0000FF"/>
                </a:solidFill>
                <a:latin typeface="Century Schoolbook"/>
                <a:ea typeface="Century Schoolbook"/>
                <a:cs typeface="Century Schoolbook"/>
                <a:sym typeface="Century Schoolbook"/>
              </a:rPr>
              <a:t>We show that the claimed universality of CPEs is explained by the low specificities of the patterns used and that the same match frequencies are obtained with two negative controls (randomized sequences and scrambled patterns). </a:t>
            </a:r>
            <a:endParaRPr i="1" sz="1200">
              <a:solidFill>
                <a:srgbClr val="0000FF"/>
              </a:solidFill>
              <a:latin typeface="Century Schoolbook"/>
              <a:ea typeface="Century Schoolbook"/>
              <a:cs typeface="Century Schoolbook"/>
              <a:sym typeface="Century Schoolbook"/>
            </a:endParaRPr>
          </a:p>
          <a:p>
            <a:pPr indent="0" lvl="0" marL="0" marR="0" rtl="0" algn="l">
              <a:lnSpc>
                <a:spcPct val="100000"/>
              </a:lnSpc>
              <a:spcBef>
                <a:spcPts val="0"/>
              </a:spcBef>
              <a:spcAft>
                <a:spcPts val="0"/>
              </a:spcAft>
              <a:buClr>
                <a:srgbClr val="000000"/>
              </a:buClr>
              <a:buFont typeface="Arial"/>
              <a:buNone/>
            </a:pPr>
            <a:r>
              <a:rPr i="1" lang="en" sz="1200">
                <a:solidFill>
                  <a:srgbClr val="0000FF"/>
                </a:solidFill>
                <a:latin typeface="Century Schoolbook"/>
                <a:ea typeface="Century Schoolbook"/>
                <a:cs typeface="Century Schoolbook"/>
                <a:sym typeface="Century Schoolbook"/>
              </a:rPr>
              <a:t>Our analyses also cast doubt on the biological significance of most of the 150,753 non-messenger- RNA-associated ChIP-exo peaks, 72% of which lie within repetitive regions. </a:t>
            </a:r>
            <a:endParaRPr sz="1200">
              <a:solidFill>
                <a:srgbClr val="0000FF"/>
              </a:solidFill>
              <a:latin typeface="Century Schoolbook"/>
              <a:ea typeface="Century Schoolbook"/>
              <a:cs typeface="Century Schoolbook"/>
              <a:sym typeface="Century Schoolbook"/>
            </a:endParaRPr>
          </a:p>
        </p:txBody>
      </p:sp>
      <p:sp>
        <p:nvSpPr>
          <p:cNvPr id="947" name="Google Shape;947;p109"/>
          <p:cNvSpPr/>
          <p:nvPr/>
        </p:nvSpPr>
        <p:spPr>
          <a:xfrm>
            <a:off x="5109377" y="285496"/>
            <a:ext cx="1999200" cy="3279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rPr b="0" i="0" lang="en" sz="1800" u="none" cap="none" strike="noStrike">
                <a:solidFill>
                  <a:srgbClr val="FF0000"/>
                </a:solidFill>
                <a:latin typeface="Arial"/>
                <a:ea typeface="Arial"/>
                <a:cs typeface="Arial"/>
                <a:sym typeface="Arial"/>
              </a:rPr>
              <a:t>To prevent this ….</a:t>
            </a:r>
            <a:endParaRPr>
              <a:solidFill>
                <a:srgbClr val="FF0000"/>
              </a:solidFill>
            </a:endParaRPr>
          </a:p>
        </p:txBody>
      </p:sp>
      <p:pic>
        <p:nvPicPr>
          <p:cNvPr id="948" name="Google Shape;948;p109"/>
          <p:cNvPicPr preferRelativeResize="0"/>
          <p:nvPr/>
        </p:nvPicPr>
        <p:blipFill rotWithShape="1">
          <a:blip r:embed="rId3">
            <a:alphaModFix/>
          </a:blip>
          <a:srcRect b="0" l="0" r="0" t="0"/>
          <a:stretch/>
        </p:blipFill>
        <p:spPr>
          <a:xfrm>
            <a:off x="0" y="835775"/>
            <a:ext cx="3808800" cy="2245800"/>
          </a:xfrm>
          <a:prstGeom prst="rect">
            <a:avLst/>
          </a:prstGeom>
          <a:noFill/>
          <a:ln>
            <a:noFill/>
          </a:ln>
        </p:spPr>
      </p:pic>
      <p:pic>
        <p:nvPicPr>
          <p:cNvPr id="949" name="Google Shape;949;p109"/>
          <p:cNvPicPr preferRelativeResize="0"/>
          <p:nvPr/>
        </p:nvPicPr>
        <p:blipFill>
          <a:blip r:embed="rId4">
            <a:alphaModFix/>
          </a:blip>
          <a:stretch>
            <a:fillRect/>
          </a:stretch>
        </p:blipFill>
        <p:spPr>
          <a:xfrm>
            <a:off x="3760075" y="762450"/>
            <a:ext cx="2118525" cy="3784451"/>
          </a:xfrm>
          <a:prstGeom prst="rect">
            <a:avLst/>
          </a:prstGeom>
          <a:noFill/>
          <a:ln>
            <a:noFill/>
          </a:ln>
        </p:spPr>
      </p:pic>
      <p:grpSp>
        <p:nvGrpSpPr>
          <p:cNvPr id="950" name="Google Shape;950;p109"/>
          <p:cNvGrpSpPr/>
          <p:nvPr/>
        </p:nvGrpSpPr>
        <p:grpSpPr>
          <a:xfrm>
            <a:off x="5942422" y="1138140"/>
            <a:ext cx="3147819" cy="3784488"/>
            <a:chOff x="195421" y="847096"/>
            <a:chExt cx="3295800" cy="3962400"/>
          </a:xfrm>
        </p:grpSpPr>
        <p:pic>
          <p:nvPicPr>
            <p:cNvPr id="951" name="Google Shape;951;p109"/>
            <p:cNvPicPr preferRelativeResize="0"/>
            <p:nvPr/>
          </p:nvPicPr>
          <p:blipFill rotWithShape="1">
            <a:blip r:embed="rId5">
              <a:alphaModFix/>
            </a:blip>
            <a:srcRect b="0" l="0" r="0" t="0"/>
            <a:stretch/>
          </p:blipFill>
          <p:spPr>
            <a:xfrm>
              <a:off x="195421" y="847096"/>
              <a:ext cx="3295800" cy="3962400"/>
            </a:xfrm>
            <a:prstGeom prst="rect">
              <a:avLst/>
            </a:prstGeom>
            <a:noFill/>
            <a:ln>
              <a:noFill/>
            </a:ln>
          </p:spPr>
        </p:pic>
        <p:sp>
          <p:nvSpPr>
            <p:cNvPr id="952" name="Google Shape;952;p109"/>
            <p:cNvSpPr/>
            <p:nvPr/>
          </p:nvSpPr>
          <p:spPr>
            <a:xfrm>
              <a:off x="235475" y="1831250"/>
              <a:ext cx="983700" cy="346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10"/>
          <p:cNvSpPr txBox="1"/>
          <p:nvPr>
            <p:ph type="title"/>
          </p:nvPr>
        </p:nvSpPr>
        <p:spPr>
          <a:xfrm>
            <a:off x="311699" y="2150849"/>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Supplementary information</a:t>
            </a:r>
            <a:endParaRPr/>
          </a:p>
        </p:txBody>
      </p:sp>
      <p:sp>
        <p:nvSpPr>
          <p:cNvPr id="958" name="Google Shape;958;p110"/>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11"/>
          <p:cNvSpPr txBox="1"/>
          <p:nvPr>
            <p:ph type="title"/>
          </p:nvPr>
        </p:nvSpPr>
        <p:spPr>
          <a:xfrm>
            <a:off x="563824"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go further</a:t>
            </a:r>
            <a:endParaRPr/>
          </a:p>
        </p:txBody>
      </p:sp>
      <p:sp>
        <p:nvSpPr>
          <p:cNvPr id="964" name="Google Shape;964;p111"/>
          <p:cNvSpPr txBox="1"/>
          <p:nvPr>
            <p:ph idx="1" type="body"/>
          </p:nvPr>
        </p:nvSpPr>
        <p:spPr>
          <a:xfrm>
            <a:off x="311700" y="847675"/>
            <a:ext cx="8520600" cy="42957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solidFill>
                  <a:schemeClr val="dk1"/>
                </a:solidFill>
              </a:rPr>
              <a:t>The next slides explain step by step the algorithm behind oligo-analysis</a:t>
            </a:r>
            <a:endParaRPr sz="1600"/>
          </a:p>
          <a:p>
            <a:pPr indent="-330200" lvl="0" marL="457200" rtl="0" algn="l">
              <a:spcBef>
                <a:spcPts val="600"/>
              </a:spcBef>
              <a:spcAft>
                <a:spcPts val="0"/>
              </a:spcAft>
              <a:buSzPts val="1600"/>
              <a:buChar char="●"/>
            </a:pPr>
            <a:r>
              <a:rPr lang="en" sz="1600">
                <a:solidFill>
                  <a:schemeClr val="dk1"/>
                </a:solidFill>
              </a:rPr>
              <a:t>Peak-motifs : follow this protocol to grasp the detailed tweaking of parameters (send us an email to have free access to the PDF if necessary)</a:t>
            </a:r>
            <a:endParaRPr sz="1600"/>
          </a:p>
          <a:p>
            <a:pPr indent="-317500" lvl="1" marL="914400" rtl="0" algn="l">
              <a:spcBef>
                <a:spcPts val="600"/>
              </a:spcBef>
              <a:spcAft>
                <a:spcPts val="0"/>
              </a:spcAft>
              <a:buSzPts val="1400"/>
              <a:buChar char="○"/>
            </a:pPr>
            <a:r>
              <a:rPr lang="en" sz="1400">
                <a:solidFill>
                  <a:schemeClr val="dk1"/>
                </a:solidFill>
              </a:rPr>
              <a:t>Thomas-Chollier et al. A complete workflow for the analysis of full-size ChIP-seq (and similar) data sets using peak-motifs. Nature Protocols 7, 1551–1568 (2012).</a:t>
            </a:r>
            <a:endParaRPr sz="14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Description and evaluation of peak-motifs</a:t>
            </a:r>
            <a:endParaRPr sz="1600">
              <a:solidFill>
                <a:schemeClr val="dk1"/>
              </a:solidFill>
            </a:endParaRPr>
          </a:p>
          <a:p>
            <a:pPr indent="-317500" lvl="1" marL="914400" rtl="0" algn="l">
              <a:spcBef>
                <a:spcPts val="600"/>
              </a:spcBef>
              <a:spcAft>
                <a:spcPts val="0"/>
              </a:spcAft>
              <a:buSzPts val="1400"/>
              <a:buChar char="○"/>
            </a:pPr>
            <a:r>
              <a:rPr lang="en" sz="1400">
                <a:solidFill>
                  <a:schemeClr val="dk1"/>
                </a:solidFill>
              </a:rPr>
              <a:t>Matrix-quality : RSAT program that can be used to evaluate the enrichment of motifs in peaks</a:t>
            </a:r>
            <a:endParaRPr sz="14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Description of the RSAT software suite</a:t>
            </a:r>
            <a:endParaRPr sz="1600">
              <a:solidFill>
                <a:schemeClr val="dk1"/>
              </a:solidFill>
            </a:endParaRPr>
          </a:p>
          <a:p>
            <a:pPr indent="-317500" lvl="1" marL="914400" rtl="0" algn="l">
              <a:spcBef>
                <a:spcPts val="600"/>
              </a:spcBef>
              <a:spcAft>
                <a:spcPts val="0"/>
              </a:spcAft>
              <a:buSzPts val="1400"/>
              <a:buChar char="○"/>
            </a:pPr>
            <a:r>
              <a:rPr lang="en" sz="1400">
                <a:solidFill>
                  <a:schemeClr val="dk1"/>
                </a:solidFill>
              </a:rPr>
              <a:t>Medina-Rivera A, Abreu-Goodger C, Thomas-Chollier M, Salgado H, Collado-Vides J, van Helden J.Theoretical and empirical quality assessment of transcription factor-binding motifs.Nucleic Acids Res. 	2011 Feb;39(3):808-24. doi: 10.1093/nar/gkq710. Epub 2010 Oct 4.</a:t>
            </a:r>
            <a:endParaRPr sz="14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Tutorial for ECCB 2014 : </a:t>
            </a:r>
            <a:r>
              <a:rPr lang="en" sz="1600" u="sng">
                <a:solidFill>
                  <a:schemeClr val="hlink"/>
                </a:solidFill>
                <a:hlinkClick r:id="rId3"/>
              </a:rPr>
              <a:t>http://rsat.ulb.ac.be/eccb14/</a:t>
            </a:r>
            <a:endParaRPr sz="1600">
              <a:solidFill>
                <a:schemeClr val="dk1"/>
              </a:solidFill>
            </a:endParaRPr>
          </a:p>
        </p:txBody>
      </p:sp>
      <p:sp>
        <p:nvSpPr>
          <p:cNvPr id="965" name="Google Shape;965;p111"/>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76"/>
          <p:cNvSpPr txBox="1"/>
          <p:nvPr>
            <p:ph type="title"/>
          </p:nvPr>
        </p:nvSpPr>
        <p:spPr>
          <a:xfrm>
            <a:off x="563825" y="140225"/>
            <a:ext cx="4871100" cy="818100"/>
          </a:xfrm>
          <a:prstGeom prst="rect">
            <a:avLst/>
          </a:prstGeom>
        </p:spPr>
        <p:txBody>
          <a:bodyPr anchorCtr="0" anchor="t" bIns="93100" lIns="93100" spcFirstLastPara="1" rIns="93100" wrap="square" tIns="93100">
            <a:noAutofit/>
          </a:bodyPr>
          <a:lstStyle/>
          <a:p>
            <a:pPr indent="0" lvl="0" marL="0" rtl="0" algn="l">
              <a:spcBef>
                <a:spcPts val="0"/>
              </a:spcBef>
              <a:spcAft>
                <a:spcPts val="0"/>
              </a:spcAft>
              <a:buNone/>
            </a:pPr>
            <a:r>
              <a:rPr lang="en"/>
              <a:t>ChIP-seq for </a:t>
            </a:r>
            <a:r>
              <a:rPr lang="en"/>
              <a:t>13 TFs in mouse ES cells</a:t>
            </a:r>
            <a:endParaRPr/>
          </a:p>
        </p:txBody>
      </p:sp>
      <p:pic>
        <p:nvPicPr>
          <p:cNvPr id="383" name="Google Shape;383;p76"/>
          <p:cNvPicPr preferRelativeResize="0"/>
          <p:nvPr/>
        </p:nvPicPr>
        <p:blipFill>
          <a:blip r:embed="rId3">
            <a:alphaModFix/>
          </a:blip>
          <a:stretch>
            <a:fillRect/>
          </a:stretch>
        </p:blipFill>
        <p:spPr>
          <a:xfrm>
            <a:off x="5714457" y="25411"/>
            <a:ext cx="3373611" cy="5092691"/>
          </a:xfrm>
          <a:prstGeom prst="rect">
            <a:avLst/>
          </a:prstGeom>
          <a:noFill/>
          <a:ln cap="flat" cmpd="sng" w="9525">
            <a:solidFill>
              <a:srgbClr val="CCCCCC"/>
            </a:solidFill>
            <a:prstDash val="solid"/>
            <a:round/>
            <a:headEnd len="sm" w="sm" type="none"/>
            <a:tailEnd len="sm" w="sm" type="none"/>
          </a:ln>
        </p:spPr>
      </p:pic>
      <p:pic>
        <p:nvPicPr>
          <p:cNvPr id="384" name="Google Shape;384;p76"/>
          <p:cNvPicPr preferRelativeResize="0"/>
          <p:nvPr/>
        </p:nvPicPr>
        <p:blipFill>
          <a:blip r:embed="rId4">
            <a:alphaModFix/>
          </a:blip>
          <a:stretch>
            <a:fillRect/>
          </a:stretch>
        </p:blipFill>
        <p:spPr>
          <a:xfrm>
            <a:off x="3557200" y="3096249"/>
            <a:ext cx="2157249" cy="1837686"/>
          </a:xfrm>
          <a:prstGeom prst="rect">
            <a:avLst/>
          </a:prstGeom>
          <a:noFill/>
          <a:ln cap="flat" cmpd="sng" w="9525">
            <a:solidFill>
              <a:srgbClr val="CCCCCC"/>
            </a:solidFill>
            <a:prstDash val="solid"/>
            <a:round/>
            <a:headEnd len="sm" w="sm" type="none"/>
            <a:tailEnd len="sm" w="sm" type="none"/>
          </a:ln>
        </p:spPr>
      </p:pic>
      <p:pic>
        <p:nvPicPr>
          <p:cNvPr id="385" name="Google Shape;385;p76"/>
          <p:cNvPicPr preferRelativeResize="0"/>
          <p:nvPr/>
        </p:nvPicPr>
        <p:blipFill>
          <a:blip r:embed="rId5">
            <a:alphaModFix/>
          </a:blip>
          <a:stretch>
            <a:fillRect/>
          </a:stretch>
        </p:blipFill>
        <p:spPr>
          <a:xfrm>
            <a:off x="76200" y="2477644"/>
            <a:ext cx="3456360" cy="1559587"/>
          </a:xfrm>
          <a:prstGeom prst="rect">
            <a:avLst/>
          </a:prstGeom>
          <a:noFill/>
          <a:ln cap="flat" cmpd="sng" w="9525">
            <a:solidFill>
              <a:srgbClr val="CCCCCC"/>
            </a:solidFill>
            <a:prstDash val="solid"/>
            <a:round/>
            <a:headEnd len="sm" w="sm" type="none"/>
            <a:tailEnd len="sm" w="sm" type="none"/>
          </a:ln>
        </p:spPr>
      </p:pic>
      <p:pic>
        <p:nvPicPr>
          <p:cNvPr id="386" name="Google Shape;386;p76"/>
          <p:cNvPicPr preferRelativeResize="0"/>
          <p:nvPr/>
        </p:nvPicPr>
        <p:blipFill>
          <a:blip r:embed="rId6">
            <a:alphaModFix/>
          </a:blip>
          <a:stretch>
            <a:fillRect/>
          </a:stretch>
        </p:blipFill>
        <p:spPr>
          <a:xfrm>
            <a:off x="57528" y="1017648"/>
            <a:ext cx="4357073" cy="119587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12"/>
          <p:cNvSpPr txBox="1"/>
          <p:nvPr>
            <p:ph idx="1" type="body"/>
          </p:nvPr>
        </p:nvSpPr>
        <p:spPr>
          <a:xfrm>
            <a:off x="311700" y="847675"/>
            <a:ext cx="8520600" cy="40659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AutoNum type="arabicPeriod"/>
            </a:pPr>
            <a:r>
              <a:rPr lang="en" sz="1200"/>
              <a:t>Medina-Rivera,A., Defrance,M., Sand,O., Herrmann,C., Castro-Mondragon,J.A., Delerce,J., Jaeger,S., Blanchet,C., Vincens,P., Caron,C., et al. (2015) RSAT 2015: Regulatory Sequence Analysis Tools. Nucleic Acids Res, 43, W50–6.</a:t>
            </a:r>
            <a:endParaRPr sz="1200"/>
          </a:p>
          <a:p>
            <a:pPr indent="-304800" lvl="0" marL="457200" rtl="0" algn="l">
              <a:spcBef>
                <a:spcPts val="0"/>
              </a:spcBef>
              <a:spcAft>
                <a:spcPts val="0"/>
              </a:spcAft>
              <a:buSzPts val="1200"/>
              <a:buAutoNum type="arabicPeriod"/>
            </a:pPr>
            <a:r>
              <a:rPr lang="en" sz="1200"/>
              <a:t>Thomas-Chollier,M., Darbo,E., Herrmann,C., Defrance,M., Thieffry,D. and van Helden,J. (2012) A complete workflow for the analysis of full-size ChIP-seq (and similar) data sets using peak-motifs. Nature Protocols, 7, 1551–1568.</a:t>
            </a:r>
            <a:endParaRPr sz="1200"/>
          </a:p>
          <a:p>
            <a:pPr indent="-304800" lvl="0" marL="457200" rtl="0" algn="l">
              <a:spcBef>
                <a:spcPts val="0"/>
              </a:spcBef>
              <a:spcAft>
                <a:spcPts val="0"/>
              </a:spcAft>
              <a:buSzPts val="1200"/>
              <a:buAutoNum type="arabicPeriod"/>
            </a:pPr>
            <a:r>
              <a:rPr lang="en" sz="1200"/>
              <a:t>Thomas-Chollier,M., Herrmann,C., Defrance,M., Sand,O., Thieffry,D. and van Helden,J. (2012) RSAT peak-motifs: motif analysis in full-size ChIP-seq datasets. Nucleic Acids Res, 40, e31–e31.</a:t>
            </a:r>
            <a:endParaRPr sz="1200"/>
          </a:p>
          <a:p>
            <a:pPr indent="-304800" lvl="0" marL="457200" rtl="0" algn="l">
              <a:spcBef>
                <a:spcPts val="0"/>
              </a:spcBef>
              <a:spcAft>
                <a:spcPts val="0"/>
              </a:spcAft>
              <a:buSzPts val="1200"/>
              <a:buAutoNum type="arabicPeriod"/>
            </a:pPr>
            <a:r>
              <a:rPr lang="en" sz="1200"/>
              <a:t>Thomas-Chollier,M., Defrance,M., Medina-Rivera,A., Sand,O., Herrmann,C., Thieffry,D. and van Helden,J. (2011) RSAT 2011: regulatory sequence analysis tools. Nucleic Acids Res, 39, W86–91.</a:t>
            </a:r>
            <a:endParaRPr sz="1200"/>
          </a:p>
          <a:p>
            <a:pPr indent="-304800" lvl="0" marL="457200" rtl="0" algn="l">
              <a:spcBef>
                <a:spcPts val="0"/>
              </a:spcBef>
              <a:spcAft>
                <a:spcPts val="0"/>
              </a:spcAft>
              <a:buSzPts val="1200"/>
              <a:buAutoNum type="arabicPeriod"/>
            </a:pPr>
            <a:r>
              <a:rPr lang="en" sz="1200"/>
              <a:t>Thomas-Chollier,M., Sand,O., Turatsinze,J.-V., Janky,R., Defrance,M., Vervisch,E., Brohée,S. and van Helden,J. (2008) RSAT: regulatory sequence analysis tools. Nucleic Acids Res, 36, W119–27.</a:t>
            </a:r>
            <a:endParaRPr sz="1200"/>
          </a:p>
          <a:p>
            <a:pPr indent="-304800" lvl="0" marL="457200" rtl="0" algn="l">
              <a:spcBef>
                <a:spcPts val="0"/>
              </a:spcBef>
              <a:spcAft>
                <a:spcPts val="0"/>
              </a:spcAft>
              <a:buSzPts val="1200"/>
              <a:buAutoNum type="arabicPeriod"/>
            </a:pPr>
            <a:r>
              <a:rPr lang="en" sz="1200"/>
              <a:t>Sand,O., Thomas-Chollier,M., Vervisch,E. and van Helden,J. (2008) Analyzing multiple data sets by interconnecting RSAT programs via SOAP Web services: an example with ChIP-chip data. Nature Protocols, 3, 1604–1615.</a:t>
            </a:r>
            <a:endParaRPr sz="1200"/>
          </a:p>
          <a:p>
            <a:pPr indent="-304800" lvl="0" marL="457200" rtl="0" algn="l">
              <a:spcBef>
                <a:spcPts val="0"/>
              </a:spcBef>
              <a:spcAft>
                <a:spcPts val="0"/>
              </a:spcAft>
              <a:buSzPts val="1200"/>
              <a:buAutoNum type="arabicPeriod"/>
            </a:pPr>
            <a:r>
              <a:rPr lang="en" sz="1200"/>
              <a:t>Turatsinze,J.-V., Thomas-Chollier,M., Defrance,M. and van Helden,J. (2008) Using RSAT to scan genome sequences for transcription factor binding sites and cis-regulatory modules. Nature Protocols, 3, 1578–1588.</a:t>
            </a:r>
            <a:endParaRPr sz="1200"/>
          </a:p>
          <a:p>
            <a:pPr indent="-304800" lvl="0" marL="457200" rtl="0" algn="l">
              <a:spcBef>
                <a:spcPts val="0"/>
              </a:spcBef>
              <a:spcAft>
                <a:spcPts val="0"/>
              </a:spcAft>
              <a:buSzPts val="1200"/>
              <a:buAutoNum type="arabicPeriod"/>
            </a:pPr>
            <a:r>
              <a:rPr lang="en" sz="1200"/>
              <a:t>Defrance,M., Janky,R., Sand,O. and van Helden,J. (2008) Using RSAT oligo-analysis and dyad-analysis tools to discover regulatory signals in nucleic sequences. Nature Protocols, 3, 1589–1603.</a:t>
            </a:r>
            <a:endParaRPr sz="1200"/>
          </a:p>
        </p:txBody>
      </p:sp>
      <p:sp>
        <p:nvSpPr>
          <p:cNvPr id="971" name="Google Shape;971;p112"/>
          <p:cNvSpPr txBox="1"/>
          <p:nvPr>
            <p:ph type="title"/>
          </p:nvPr>
        </p:nvSpPr>
        <p:spPr>
          <a:xfrm>
            <a:off x="563824"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info: RSAT descriptions + protocols</a:t>
            </a:r>
            <a:endParaRPr/>
          </a:p>
        </p:txBody>
      </p:sp>
      <p:sp>
        <p:nvSpPr>
          <p:cNvPr id="972" name="Google Shape;972;p112"/>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13"/>
          <p:cNvSpPr txBox="1"/>
          <p:nvPr>
            <p:ph idx="1" type="body"/>
          </p:nvPr>
        </p:nvSpPr>
        <p:spPr>
          <a:xfrm>
            <a:off x="311700" y="847675"/>
            <a:ext cx="8520600" cy="1593000"/>
          </a:xfrm>
          <a:prstGeom prst="rect">
            <a:avLst/>
          </a:prstGeom>
        </p:spPr>
        <p:txBody>
          <a:bodyPr anchorCtr="0" anchor="t" bIns="91425" lIns="91425" spcFirstLastPara="1" rIns="91425" wrap="square" tIns="91425">
            <a:noAutofit/>
          </a:bodyPr>
          <a:lstStyle/>
          <a:p>
            <a:pPr indent="-249381" lvl="0" marL="249381" rtl="0" algn="l">
              <a:spcBef>
                <a:spcPts val="0"/>
              </a:spcBef>
              <a:spcAft>
                <a:spcPts val="0"/>
              </a:spcAft>
              <a:buClr>
                <a:srgbClr val="404040"/>
              </a:buClr>
              <a:buSzPts val="1600"/>
              <a:buFont typeface="Century Schoolbook"/>
              <a:buChar char="▪"/>
            </a:pPr>
            <a:r>
              <a:rPr lang="en" sz="1600">
                <a:solidFill>
                  <a:srgbClr val="404040"/>
                </a:solidFill>
              </a:rPr>
              <a:t>Binding sites are represented as “words” = “oligonucleotides”=“k-mer”</a:t>
            </a:r>
            <a:endParaRPr sz="1600">
              <a:solidFill>
                <a:schemeClr val="dk1"/>
              </a:solidFill>
            </a:endParaRPr>
          </a:p>
          <a:p>
            <a:pPr indent="-212725" lvl="1" marL="657225" rtl="0" algn="l">
              <a:spcBef>
                <a:spcPts val="300"/>
              </a:spcBef>
              <a:spcAft>
                <a:spcPts val="0"/>
              </a:spcAft>
              <a:buClr>
                <a:srgbClr val="404040"/>
              </a:buClr>
              <a:buSzPts val="1600"/>
              <a:buFont typeface="Helvetica Neue"/>
              <a:buChar char="-"/>
            </a:pPr>
            <a:r>
              <a:rPr lang="en" sz="1600">
                <a:solidFill>
                  <a:srgbClr val="404040"/>
                </a:solidFill>
              </a:rPr>
              <a:t>e.g. </a:t>
            </a:r>
            <a:r>
              <a:rPr b="1" lang="en" sz="1600">
                <a:solidFill>
                  <a:srgbClr val="77933C"/>
                </a:solidFill>
              </a:rPr>
              <a:t>acgtga</a:t>
            </a:r>
            <a:r>
              <a:rPr lang="en" sz="1600">
                <a:solidFill>
                  <a:srgbClr val="77933C"/>
                </a:solidFill>
              </a:rPr>
              <a:t> </a:t>
            </a:r>
            <a:r>
              <a:rPr lang="en" sz="1600">
                <a:solidFill>
                  <a:srgbClr val="404040"/>
                </a:solidFill>
              </a:rPr>
              <a:t>is a 6-mer</a:t>
            </a:r>
            <a:endParaRPr sz="1600">
              <a:solidFill>
                <a:schemeClr val="dk1"/>
              </a:solidFill>
            </a:endParaRPr>
          </a:p>
          <a:p>
            <a:pPr indent="-249381" lvl="0" marL="249381" rtl="0" algn="l">
              <a:spcBef>
                <a:spcPts val="300"/>
              </a:spcBef>
              <a:spcAft>
                <a:spcPts val="0"/>
              </a:spcAft>
              <a:buClr>
                <a:srgbClr val="404040"/>
              </a:buClr>
              <a:buSzPts val="1600"/>
              <a:buFont typeface="Century Schoolbook"/>
              <a:buChar char="▪"/>
            </a:pPr>
            <a:r>
              <a:rPr lang="en" sz="1600">
                <a:solidFill>
                  <a:srgbClr val="404040"/>
                </a:solidFill>
              </a:rPr>
              <a:t>Signal is likely to be </a:t>
            </a:r>
            <a:r>
              <a:rPr lang="en" sz="1600">
                <a:solidFill>
                  <a:srgbClr val="FF0000"/>
                </a:solidFill>
              </a:rPr>
              <a:t>more frequent </a:t>
            </a:r>
            <a:r>
              <a:rPr lang="en" sz="1600">
                <a:solidFill>
                  <a:srgbClr val="404040"/>
                </a:solidFill>
              </a:rPr>
              <a:t>in the upstream regions of the co-regulated genes than in a random selection of genes</a:t>
            </a:r>
            <a:endParaRPr sz="1600">
              <a:solidFill>
                <a:schemeClr val="dk1"/>
              </a:solidFill>
            </a:endParaRPr>
          </a:p>
          <a:p>
            <a:pPr indent="-249381" lvl="0" marL="249381" rtl="0" algn="l">
              <a:spcBef>
                <a:spcPts val="300"/>
              </a:spcBef>
              <a:spcAft>
                <a:spcPts val="0"/>
              </a:spcAft>
              <a:buClr>
                <a:srgbClr val="404040"/>
              </a:buClr>
              <a:buSzPts val="1600"/>
              <a:buFont typeface="Century Schoolbook"/>
              <a:buChar char="▪"/>
            </a:pPr>
            <a:r>
              <a:rPr lang="en" sz="1600">
                <a:solidFill>
                  <a:srgbClr val="404040"/>
                </a:solidFill>
              </a:rPr>
              <a:t>We will thus detect </a:t>
            </a:r>
            <a:r>
              <a:rPr lang="en" sz="1600">
                <a:solidFill>
                  <a:srgbClr val="FF0000"/>
                </a:solidFill>
              </a:rPr>
              <a:t>over-represented words</a:t>
            </a:r>
            <a:r>
              <a:rPr lang="en" sz="1600">
                <a:solidFill>
                  <a:srgbClr val="000000"/>
                </a:solidFill>
              </a:rPr>
              <a:t> (k-mers, oligonucleotides).</a:t>
            </a:r>
            <a:endParaRPr sz="1600">
              <a:solidFill>
                <a:srgbClr val="000000"/>
              </a:solidFill>
            </a:endParaRPr>
          </a:p>
        </p:txBody>
      </p:sp>
      <p:sp>
        <p:nvSpPr>
          <p:cNvPr id="978" name="Google Shape;978;p113"/>
          <p:cNvSpPr txBox="1"/>
          <p:nvPr>
            <p:ph type="title"/>
          </p:nvPr>
        </p:nvSpPr>
        <p:spPr>
          <a:xfrm>
            <a:off x="563824"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Principle: detect unexpected patterns</a:t>
            </a:r>
            <a:endParaRPr/>
          </a:p>
        </p:txBody>
      </p:sp>
      <p:sp>
        <p:nvSpPr>
          <p:cNvPr id="979" name="Google Shape;979;p113"/>
          <p:cNvSpPr txBox="1"/>
          <p:nvPr>
            <p:ph idx="12" type="sldNum"/>
          </p:nvPr>
        </p:nvSpPr>
        <p:spPr>
          <a:xfrm>
            <a:off x="8684344" y="4700818"/>
            <a:ext cx="336900" cy="318300"/>
          </a:xfrm>
          <a:prstGeom prst="rect">
            <a:avLst/>
          </a:prstGeom>
        </p:spPr>
        <p:txBody>
          <a:bodyPr anchorCtr="0" anchor="ctr" bIns="91400" lIns="91400" spcFirstLastPara="1" rIns="91400" wrap="square" tIns="91400">
            <a:noAutofit/>
          </a:bodyPr>
          <a:lstStyle/>
          <a:p>
            <a:pPr indent="0" lvl="0" marL="0" rtl="0" algn="r">
              <a:spcBef>
                <a:spcPts val="0"/>
              </a:spcBef>
              <a:spcAft>
                <a:spcPts val="0"/>
              </a:spcAft>
              <a:buClr>
                <a:srgbClr val="585858"/>
              </a:buClr>
              <a:buFont typeface="Arial"/>
              <a:buNone/>
            </a:pPr>
            <a:fld id="{00000000-1234-1234-1234-123412341234}" type="slidenum">
              <a:rPr lang="en"/>
              <a:t>‹#›</a:t>
            </a:fld>
            <a:endParaRPr/>
          </a:p>
        </p:txBody>
      </p:sp>
      <p:grpSp>
        <p:nvGrpSpPr>
          <p:cNvPr id="980" name="Google Shape;980;p113"/>
          <p:cNvGrpSpPr/>
          <p:nvPr/>
        </p:nvGrpSpPr>
        <p:grpSpPr>
          <a:xfrm>
            <a:off x="1363264" y="3045618"/>
            <a:ext cx="6191401" cy="1546631"/>
            <a:chOff x="-1" y="0"/>
            <a:chExt cx="6191401" cy="1546631"/>
          </a:xfrm>
        </p:grpSpPr>
        <p:sp>
          <p:nvSpPr>
            <p:cNvPr id="981" name="Google Shape;981;p113"/>
            <p:cNvSpPr/>
            <p:nvPr/>
          </p:nvSpPr>
          <p:spPr>
            <a:xfrm>
              <a:off x="-1" y="2381"/>
              <a:ext cx="6124500" cy="139800"/>
            </a:xfrm>
            <a:prstGeom prst="rect">
              <a:avLst/>
            </a:prstGeom>
            <a:noFill/>
            <a:ln>
              <a:noFill/>
            </a:ln>
          </p:spPr>
          <p:txBody>
            <a:bodyPr anchorCtr="0" anchor="t" bIns="0" lIns="0" spcFirstLastPara="1" rIns="0" wrap="square" tIns="0">
              <a:noAutofit/>
            </a:bodyPr>
            <a:lstStyle/>
            <a:p>
              <a:pPr indent="24210" lvl="0" marL="1189" marR="0" rtl="0" algn="l">
                <a:lnSpc>
                  <a:spcPct val="100000"/>
                </a:lnSpc>
                <a:spcBef>
                  <a:spcPts val="0"/>
                </a:spcBef>
                <a:spcAft>
                  <a:spcPts val="0"/>
                </a:spcAft>
                <a:buClr>
                  <a:srgbClr val="000000"/>
                </a:buClr>
                <a:buFont typeface="Courier"/>
                <a:buNone/>
              </a:pPr>
              <a:r>
                <a:rPr b="0" i="0" lang="en" sz="900" u="none" cap="none" strike="noStrike">
                  <a:solidFill>
                    <a:srgbClr val="000000"/>
                  </a:solidFill>
                  <a:latin typeface="Courier"/>
                  <a:ea typeface="Courier"/>
                  <a:cs typeface="Courier"/>
                  <a:sym typeface="Courier"/>
                </a:rPr>
                <a:t>5’- TCTCTCTCCACGGCTAATTAGGTGATCATGAAAAAATGAAAAATTCATGAG</a:t>
              </a:r>
              <a:r>
                <a:rPr b="1" i="0" lang="en" sz="900" u="none" cap="none" strike="noStrike">
                  <a:solidFill>
                    <a:srgbClr val="FF0000"/>
                  </a:solidFill>
                  <a:latin typeface="Courier"/>
                  <a:ea typeface="Courier"/>
                  <a:cs typeface="Courier"/>
                  <a:sym typeface="Courier"/>
                </a:rPr>
                <a:t>AAAAGAGTCA</a:t>
              </a:r>
              <a:r>
                <a:rPr b="0" i="0" lang="en" sz="900" u="none" cap="none" strike="noStrike">
                  <a:solidFill>
                    <a:srgbClr val="000000"/>
                  </a:solidFill>
                  <a:latin typeface="Courier"/>
                  <a:ea typeface="Courier"/>
                  <a:cs typeface="Courier"/>
                  <a:sym typeface="Courier"/>
                </a:rPr>
                <a:t>GACATCGAAACATACAT</a:t>
              </a:r>
              <a:endParaRPr/>
            </a:p>
          </p:txBody>
        </p:sp>
        <p:sp>
          <p:nvSpPr>
            <p:cNvPr id="982" name="Google Shape;982;p113"/>
            <p:cNvSpPr/>
            <p:nvPr/>
          </p:nvSpPr>
          <p:spPr>
            <a:xfrm>
              <a:off x="-1" y="238125"/>
              <a:ext cx="5710200" cy="139800"/>
            </a:xfrm>
            <a:prstGeom prst="rect">
              <a:avLst/>
            </a:prstGeom>
            <a:noFill/>
            <a:ln>
              <a:noFill/>
            </a:ln>
          </p:spPr>
          <p:txBody>
            <a:bodyPr anchorCtr="0" anchor="t" bIns="0" lIns="0" spcFirstLastPara="1" rIns="0" wrap="square" tIns="0">
              <a:noAutofit/>
            </a:bodyPr>
            <a:lstStyle/>
            <a:p>
              <a:pPr indent="24210" lvl="0" marL="1189" marR="0" rtl="0" algn="l">
                <a:lnSpc>
                  <a:spcPct val="100000"/>
                </a:lnSpc>
                <a:spcBef>
                  <a:spcPts val="0"/>
                </a:spcBef>
                <a:spcAft>
                  <a:spcPts val="0"/>
                </a:spcAft>
                <a:buClr>
                  <a:srgbClr val="000000"/>
                </a:buClr>
                <a:buFont typeface="Courier"/>
                <a:buNone/>
              </a:pPr>
              <a:r>
                <a:rPr b="0" i="0" lang="en" sz="900" u="none" cap="none" strike="noStrike">
                  <a:solidFill>
                    <a:srgbClr val="000000"/>
                  </a:solidFill>
                  <a:latin typeface="Courier"/>
                  <a:ea typeface="Courier"/>
                  <a:cs typeface="Courier"/>
                  <a:sym typeface="Courier"/>
                </a:rPr>
                <a:t>5’- ATGGCAGAATCACTTTAAAACGTGGCCCCACCCGCTGCACCCTGTGCATTTTGTACGTTACTGCG</a:t>
              </a:r>
              <a:r>
                <a:rPr b="1" i="0" lang="en" sz="900" u="none" cap="none" strike="noStrike">
                  <a:solidFill>
                    <a:srgbClr val="FF0000"/>
                  </a:solidFill>
                  <a:latin typeface="Courier"/>
                  <a:ea typeface="Courier"/>
                  <a:cs typeface="Courier"/>
                  <a:sym typeface="Courier"/>
                </a:rPr>
                <a:t>AAATGACTCA</a:t>
              </a:r>
              <a:r>
                <a:rPr b="0" i="0" lang="en" sz="900" u="none" cap="none" strike="noStrike">
                  <a:solidFill>
                    <a:srgbClr val="000000"/>
                  </a:solidFill>
                  <a:latin typeface="Courier"/>
                  <a:ea typeface="Courier"/>
                  <a:cs typeface="Courier"/>
                  <a:sym typeface="Courier"/>
                </a:rPr>
                <a:t>ACG</a:t>
              </a:r>
              <a:endParaRPr/>
            </a:p>
          </p:txBody>
        </p:sp>
        <p:sp>
          <p:nvSpPr>
            <p:cNvPr id="983" name="Google Shape;983;p113"/>
            <p:cNvSpPr/>
            <p:nvPr/>
          </p:nvSpPr>
          <p:spPr>
            <a:xfrm>
              <a:off x="-1" y="457200"/>
              <a:ext cx="5710200" cy="139800"/>
            </a:xfrm>
            <a:prstGeom prst="rect">
              <a:avLst/>
            </a:prstGeom>
            <a:noFill/>
            <a:ln>
              <a:noFill/>
            </a:ln>
          </p:spPr>
          <p:txBody>
            <a:bodyPr anchorCtr="0" anchor="t" bIns="0" lIns="0" spcFirstLastPara="1" rIns="0" wrap="square" tIns="0">
              <a:noAutofit/>
            </a:bodyPr>
            <a:lstStyle/>
            <a:p>
              <a:pPr indent="24210" lvl="0" marL="1189" marR="0" rtl="0" algn="l">
                <a:lnSpc>
                  <a:spcPct val="100000"/>
                </a:lnSpc>
                <a:spcBef>
                  <a:spcPts val="0"/>
                </a:spcBef>
                <a:spcAft>
                  <a:spcPts val="0"/>
                </a:spcAft>
                <a:buClr>
                  <a:srgbClr val="000000"/>
                </a:buClr>
                <a:buFont typeface="Courier"/>
                <a:buNone/>
              </a:pPr>
              <a:r>
                <a:rPr b="0" i="0" lang="en" sz="900" u="none" cap="none" strike="noStrike">
                  <a:solidFill>
                    <a:srgbClr val="000000"/>
                  </a:solidFill>
                  <a:latin typeface="Courier"/>
                  <a:ea typeface="Courier"/>
                  <a:cs typeface="Courier"/>
                  <a:sym typeface="Courier"/>
                </a:rPr>
                <a:t>5’- CACATCCAACGAATCACCTCACCGTTATCG</a:t>
              </a:r>
              <a:r>
                <a:rPr b="1" i="0" lang="en" sz="900" u="none" cap="none" strike="noStrike">
                  <a:solidFill>
                    <a:srgbClr val="FF0000"/>
                  </a:solidFill>
                  <a:latin typeface="Courier"/>
                  <a:ea typeface="Courier"/>
                  <a:cs typeface="Courier"/>
                  <a:sym typeface="Courier"/>
                </a:rPr>
                <a:t>TGACTCACTT</a:t>
              </a:r>
              <a:r>
                <a:rPr b="0" i="0" lang="en" sz="900" u="none" cap="none" strike="noStrike">
                  <a:solidFill>
                    <a:srgbClr val="000000"/>
                  </a:solidFill>
                  <a:latin typeface="Courier"/>
                  <a:ea typeface="Courier"/>
                  <a:cs typeface="Courier"/>
                  <a:sym typeface="Courier"/>
                </a:rPr>
                <a:t>TCTTTCGCATCGCCGAAGTGCCATAAAAAATATTTTTT</a:t>
              </a:r>
              <a:endParaRPr/>
            </a:p>
          </p:txBody>
        </p:sp>
        <p:sp>
          <p:nvSpPr>
            <p:cNvPr id="984" name="Google Shape;984;p113"/>
            <p:cNvSpPr/>
            <p:nvPr/>
          </p:nvSpPr>
          <p:spPr>
            <a:xfrm>
              <a:off x="-1" y="676275"/>
              <a:ext cx="5710200" cy="139800"/>
            </a:xfrm>
            <a:prstGeom prst="rect">
              <a:avLst/>
            </a:prstGeom>
            <a:noFill/>
            <a:ln>
              <a:noFill/>
            </a:ln>
          </p:spPr>
          <p:txBody>
            <a:bodyPr anchorCtr="0" anchor="t" bIns="0" lIns="0" spcFirstLastPara="1" rIns="0" wrap="square" tIns="0">
              <a:noAutofit/>
            </a:bodyPr>
            <a:lstStyle/>
            <a:p>
              <a:pPr indent="24210" lvl="0" marL="1189" marR="0" rtl="0" algn="l">
                <a:lnSpc>
                  <a:spcPct val="100000"/>
                </a:lnSpc>
                <a:spcBef>
                  <a:spcPts val="0"/>
                </a:spcBef>
                <a:spcAft>
                  <a:spcPts val="0"/>
                </a:spcAft>
                <a:buClr>
                  <a:srgbClr val="000000"/>
                </a:buClr>
                <a:buFont typeface="Courier"/>
                <a:buNone/>
              </a:pPr>
              <a:r>
                <a:rPr b="0" i="0" lang="en" sz="900" u="none" cap="none" strike="noStrike">
                  <a:solidFill>
                    <a:srgbClr val="000000"/>
                  </a:solidFill>
                  <a:latin typeface="Courier"/>
                  <a:ea typeface="Courier"/>
                  <a:cs typeface="Courier"/>
                  <a:sym typeface="Courier"/>
                </a:rPr>
                <a:t>5’- TGCGAAC</a:t>
              </a:r>
              <a:r>
                <a:rPr b="1" i="0" lang="en" sz="900" u="none" cap="none" strike="noStrike">
                  <a:solidFill>
                    <a:srgbClr val="FF0000"/>
                  </a:solidFill>
                  <a:latin typeface="Courier"/>
                  <a:ea typeface="Courier"/>
                  <a:cs typeface="Courier"/>
                  <a:sym typeface="Courier"/>
                </a:rPr>
                <a:t>AAAAGAGTCA</a:t>
              </a:r>
              <a:r>
                <a:rPr b="0" i="0" lang="en" sz="900" u="none" cap="none" strike="noStrike">
                  <a:solidFill>
                    <a:srgbClr val="000000"/>
                  </a:solidFill>
                  <a:latin typeface="Courier"/>
                  <a:ea typeface="Courier"/>
                  <a:cs typeface="Courier"/>
                  <a:sym typeface="Courier"/>
                </a:rPr>
                <a:t>TTACAACGAGGAAATAGAAGAAAATGAAAAATTTTCGACAAAATGTATAGTCATTTCTATC</a:t>
              </a:r>
              <a:endParaRPr/>
            </a:p>
          </p:txBody>
        </p:sp>
        <p:sp>
          <p:nvSpPr>
            <p:cNvPr id="985" name="Google Shape;985;p113"/>
            <p:cNvSpPr/>
            <p:nvPr/>
          </p:nvSpPr>
          <p:spPr>
            <a:xfrm>
              <a:off x="-1" y="923925"/>
              <a:ext cx="5710200" cy="139800"/>
            </a:xfrm>
            <a:prstGeom prst="rect">
              <a:avLst/>
            </a:prstGeom>
            <a:noFill/>
            <a:ln>
              <a:noFill/>
            </a:ln>
          </p:spPr>
          <p:txBody>
            <a:bodyPr anchorCtr="0" anchor="t" bIns="0" lIns="0" spcFirstLastPara="1" rIns="0" wrap="square" tIns="0">
              <a:noAutofit/>
            </a:bodyPr>
            <a:lstStyle/>
            <a:p>
              <a:pPr indent="24210" lvl="0" marL="1189" marR="0" rtl="0" algn="l">
                <a:lnSpc>
                  <a:spcPct val="100000"/>
                </a:lnSpc>
                <a:spcBef>
                  <a:spcPts val="0"/>
                </a:spcBef>
                <a:spcAft>
                  <a:spcPts val="0"/>
                </a:spcAft>
                <a:buClr>
                  <a:srgbClr val="000000"/>
                </a:buClr>
                <a:buFont typeface="Courier"/>
                <a:buNone/>
              </a:pPr>
              <a:r>
                <a:rPr b="0" i="0" lang="en" sz="900" u="none" cap="none" strike="noStrike">
                  <a:solidFill>
                    <a:srgbClr val="000000"/>
                  </a:solidFill>
                  <a:latin typeface="Courier"/>
                  <a:ea typeface="Courier"/>
                  <a:cs typeface="Courier"/>
                  <a:sym typeface="Courier"/>
                </a:rPr>
                <a:t>5’- ACAAAGGTACCTTCCTGGCCAATCTCACAGATTTAATATAGTAAATTGTCATGCATA</a:t>
              </a:r>
              <a:r>
                <a:rPr b="1" i="0" lang="en" sz="900" u="none" cap="none" strike="noStrike">
                  <a:solidFill>
                    <a:srgbClr val="FF0000"/>
                  </a:solidFill>
                  <a:latin typeface="Courier"/>
                  <a:ea typeface="Courier"/>
                  <a:cs typeface="Courier"/>
                  <a:sym typeface="Courier"/>
                </a:rPr>
                <a:t>TGACTCATCC</a:t>
              </a:r>
              <a:r>
                <a:rPr b="0" i="0" lang="en" sz="900" u="none" cap="none" strike="noStrike">
                  <a:solidFill>
                    <a:srgbClr val="000000"/>
                  </a:solidFill>
                  <a:latin typeface="Courier"/>
                  <a:ea typeface="Courier"/>
                  <a:cs typeface="Courier"/>
                  <a:sym typeface="Courier"/>
                </a:rPr>
                <a:t>CGAACATGAAA</a:t>
              </a:r>
              <a:endParaRPr/>
            </a:p>
          </p:txBody>
        </p:sp>
        <p:sp>
          <p:nvSpPr>
            <p:cNvPr id="986" name="Google Shape;986;p113"/>
            <p:cNvSpPr/>
            <p:nvPr/>
          </p:nvSpPr>
          <p:spPr>
            <a:xfrm>
              <a:off x="-1" y="1142999"/>
              <a:ext cx="5710200" cy="139800"/>
            </a:xfrm>
            <a:prstGeom prst="rect">
              <a:avLst/>
            </a:prstGeom>
            <a:noFill/>
            <a:ln>
              <a:noFill/>
            </a:ln>
          </p:spPr>
          <p:txBody>
            <a:bodyPr anchorCtr="0" anchor="t" bIns="0" lIns="0" spcFirstLastPara="1" rIns="0" wrap="square" tIns="0">
              <a:noAutofit/>
            </a:bodyPr>
            <a:lstStyle/>
            <a:p>
              <a:pPr indent="24210" lvl="0" marL="1189" marR="0" rtl="0" algn="l">
                <a:lnSpc>
                  <a:spcPct val="100000"/>
                </a:lnSpc>
                <a:spcBef>
                  <a:spcPts val="0"/>
                </a:spcBef>
                <a:spcAft>
                  <a:spcPts val="0"/>
                </a:spcAft>
                <a:buClr>
                  <a:srgbClr val="000000"/>
                </a:buClr>
                <a:buFont typeface="Courier"/>
                <a:buNone/>
              </a:pPr>
              <a:r>
                <a:rPr b="0" i="0" lang="en" sz="900" u="none" cap="none" strike="noStrike">
                  <a:solidFill>
                    <a:srgbClr val="000000"/>
                  </a:solidFill>
                  <a:latin typeface="Courier"/>
                  <a:ea typeface="Courier"/>
                  <a:cs typeface="Courier"/>
                  <a:sym typeface="Courier"/>
                </a:rPr>
                <a:t>5’- ATTGAT</a:t>
              </a:r>
              <a:r>
                <a:rPr b="1" i="0" lang="en" sz="900" u="none" cap="none" strike="noStrike">
                  <a:solidFill>
                    <a:srgbClr val="FF0000"/>
                  </a:solidFill>
                  <a:latin typeface="Courier"/>
                  <a:ea typeface="Courier"/>
                  <a:cs typeface="Courier"/>
                  <a:sym typeface="Courier"/>
                </a:rPr>
                <a:t>TGACTCATTT</a:t>
              </a:r>
              <a:r>
                <a:rPr b="0" i="0" lang="en" sz="900" u="none" cap="none" strike="noStrike">
                  <a:solidFill>
                    <a:srgbClr val="000000"/>
                  </a:solidFill>
                  <a:latin typeface="Courier"/>
                  <a:ea typeface="Courier"/>
                  <a:cs typeface="Courier"/>
                  <a:sym typeface="Courier"/>
                </a:rPr>
                <a:t>TCCTCTGACTACTACCAGTTCAAAATGTTAGAGAAAAATAGAAAAGCAGAAAAAATAAATAA</a:t>
              </a:r>
              <a:endParaRPr/>
            </a:p>
          </p:txBody>
        </p:sp>
        <p:sp>
          <p:nvSpPr>
            <p:cNvPr id="987" name="Google Shape;987;p113"/>
            <p:cNvSpPr/>
            <p:nvPr/>
          </p:nvSpPr>
          <p:spPr>
            <a:xfrm>
              <a:off x="-1" y="1371599"/>
              <a:ext cx="5710200" cy="139800"/>
            </a:xfrm>
            <a:prstGeom prst="rect">
              <a:avLst/>
            </a:prstGeom>
            <a:noFill/>
            <a:ln>
              <a:noFill/>
            </a:ln>
          </p:spPr>
          <p:txBody>
            <a:bodyPr anchorCtr="0" anchor="t" bIns="0" lIns="0" spcFirstLastPara="1" rIns="0" wrap="square" tIns="0">
              <a:noAutofit/>
            </a:bodyPr>
            <a:lstStyle/>
            <a:p>
              <a:pPr indent="24210" lvl="0" marL="1189" marR="0" rtl="0" algn="l">
                <a:lnSpc>
                  <a:spcPct val="100000"/>
                </a:lnSpc>
                <a:spcBef>
                  <a:spcPts val="0"/>
                </a:spcBef>
                <a:spcAft>
                  <a:spcPts val="0"/>
                </a:spcAft>
                <a:buClr>
                  <a:srgbClr val="000000"/>
                </a:buClr>
                <a:buFont typeface="Courier"/>
                <a:buNone/>
              </a:pPr>
              <a:r>
                <a:rPr b="0" i="0" lang="en" sz="900" u="none" cap="none" strike="noStrike">
                  <a:solidFill>
                    <a:srgbClr val="000000"/>
                  </a:solidFill>
                  <a:latin typeface="Courier"/>
                  <a:ea typeface="Courier"/>
                  <a:cs typeface="Courier"/>
                  <a:sym typeface="Courier"/>
                </a:rPr>
                <a:t>5’- GGCGCCACAGTCCGCGTTTGGTTATCCGGC</a:t>
              </a:r>
              <a:r>
                <a:rPr b="1" i="0" lang="en" sz="900" u="none" cap="none" strike="noStrike">
                  <a:solidFill>
                    <a:srgbClr val="FF0000"/>
                  </a:solidFill>
                  <a:latin typeface="Courier"/>
                  <a:ea typeface="Courier"/>
                  <a:cs typeface="Courier"/>
                  <a:sym typeface="Courier"/>
                </a:rPr>
                <a:t>TGACTCATTCTGACTCTTTT</a:t>
              </a:r>
              <a:r>
                <a:rPr b="0" i="0" lang="en" sz="900" u="none" cap="none" strike="noStrike">
                  <a:solidFill>
                    <a:srgbClr val="000000"/>
                  </a:solidFill>
                  <a:latin typeface="Courier"/>
                  <a:ea typeface="Courier"/>
                  <a:cs typeface="Courier"/>
                  <a:sym typeface="Courier"/>
                </a:rPr>
                <a:t>TTGGAAAGTGTGGCATGTGCTTCACACA</a:t>
              </a:r>
              <a:endParaRPr/>
            </a:p>
          </p:txBody>
        </p:sp>
        <p:cxnSp>
          <p:nvCxnSpPr>
            <p:cNvPr id="988" name="Google Shape;988;p113"/>
            <p:cNvCxnSpPr/>
            <p:nvPr/>
          </p:nvCxnSpPr>
          <p:spPr>
            <a:xfrm flipH="1">
              <a:off x="2362200" y="631031"/>
              <a:ext cx="6858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989" name="Google Shape;989;p113"/>
            <p:cNvCxnSpPr/>
            <p:nvPr/>
          </p:nvCxnSpPr>
          <p:spPr>
            <a:xfrm>
              <a:off x="3848100" y="2381"/>
              <a:ext cx="6858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990" name="Google Shape;990;p113"/>
            <p:cNvCxnSpPr/>
            <p:nvPr/>
          </p:nvCxnSpPr>
          <p:spPr>
            <a:xfrm>
              <a:off x="4819650" y="230981"/>
              <a:ext cx="6858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991" name="Google Shape;991;p113"/>
            <p:cNvCxnSpPr/>
            <p:nvPr/>
          </p:nvCxnSpPr>
          <p:spPr>
            <a:xfrm>
              <a:off x="761999" y="688181"/>
              <a:ext cx="6858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992" name="Google Shape;992;p113"/>
            <p:cNvCxnSpPr/>
            <p:nvPr/>
          </p:nvCxnSpPr>
          <p:spPr>
            <a:xfrm flipH="1">
              <a:off x="4248150" y="1088231"/>
              <a:ext cx="6858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993" name="Google Shape;993;p113"/>
            <p:cNvCxnSpPr/>
            <p:nvPr/>
          </p:nvCxnSpPr>
          <p:spPr>
            <a:xfrm flipH="1">
              <a:off x="704850" y="1316831"/>
              <a:ext cx="6858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994" name="Google Shape;994;p113"/>
            <p:cNvCxnSpPr/>
            <p:nvPr/>
          </p:nvCxnSpPr>
          <p:spPr>
            <a:xfrm flipH="1">
              <a:off x="2362200" y="1545431"/>
              <a:ext cx="6858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995" name="Google Shape;995;p113"/>
            <p:cNvCxnSpPr/>
            <p:nvPr/>
          </p:nvCxnSpPr>
          <p:spPr>
            <a:xfrm flipH="1">
              <a:off x="3105150" y="1545431"/>
              <a:ext cx="685800" cy="1200"/>
            </a:xfrm>
            <a:prstGeom prst="straightConnector1">
              <a:avLst/>
            </a:prstGeom>
            <a:noFill/>
            <a:ln cap="flat" cmpd="sng" w="9525">
              <a:solidFill>
                <a:srgbClr val="000000"/>
              </a:solidFill>
              <a:prstDash val="solid"/>
              <a:miter lim="8000"/>
              <a:headEnd len="sm" w="sm" type="none"/>
              <a:tailEnd len="med" w="med" type="triangle"/>
            </a:ln>
          </p:spPr>
        </p:cxnSp>
        <p:sp>
          <p:nvSpPr>
            <p:cNvPr id="996" name="Google Shape;996;p113"/>
            <p:cNvSpPr/>
            <p:nvPr/>
          </p:nvSpPr>
          <p:spPr>
            <a:xfrm>
              <a:off x="5734050" y="0"/>
              <a:ext cx="401100" cy="139800"/>
            </a:xfrm>
            <a:prstGeom prst="rect">
              <a:avLst/>
            </a:prstGeom>
            <a:noFill/>
            <a:ln>
              <a:noFill/>
            </a:ln>
          </p:spPr>
          <p:txBody>
            <a:bodyPr anchorCtr="0" anchor="t" bIns="0" lIns="0" spcFirstLastPara="1" rIns="0" wrap="square" tIns="0">
              <a:noAutofit/>
            </a:bodyPr>
            <a:lstStyle/>
            <a:p>
              <a:pPr indent="24210" lvl="0" marL="1189" marR="0" rtl="0" algn="r">
                <a:lnSpc>
                  <a:spcPct val="100000"/>
                </a:lnSpc>
                <a:spcBef>
                  <a:spcPts val="0"/>
                </a:spcBef>
                <a:spcAft>
                  <a:spcPts val="0"/>
                </a:spcAft>
                <a:buClr>
                  <a:srgbClr val="8064A2"/>
                </a:buClr>
                <a:buFont typeface="Courier"/>
                <a:buNone/>
              </a:pPr>
              <a:r>
                <a:rPr b="1" i="1" lang="en" sz="900" u="none" cap="none" strike="noStrike">
                  <a:solidFill>
                    <a:srgbClr val="8064A2"/>
                  </a:solidFill>
                  <a:latin typeface="Courier"/>
                  <a:ea typeface="Courier"/>
                  <a:cs typeface="Courier"/>
                  <a:sym typeface="Courier"/>
                </a:rPr>
                <a:t>…HIS7 </a:t>
              </a:r>
              <a:endParaRPr/>
            </a:p>
          </p:txBody>
        </p:sp>
        <p:sp>
          <p:nvSpPr>
            <p:cNvPr id="997" name="Google Shape;997;p113"/>
            <p:cNvSpPr/>
            <p:nvPr/>
          </p:nvSpPr>
          <p:spPr>
            <a:xfrm>
              <a:off x="5734050" y="228600"/>
              <a:ext cx="401100" cy="139800"/>
            </a:xfrm>
            <a:prstGeom prst="rect">
              <a:avLst/>
            </a:prstGeom>
            <a:noFill/>
            <a:ln>
              <a:noFill/>
            </a:ln>
          </p:spPr>
          <p:txBody>
            <a:bodyPr anchorCtr="0" anchor="t" bIns="0" lIns="0" spcFirstLastPara="1" rIns="0" wrap="square" tIns="0">
              <a:noAutofit/>
            </a:bodyPr>
            <a:lstStyle/>
            <a:p>
              <a:pPr indent="24210" lvl="0" marL="1189" marR="0" rtl="0" algn="r">
                <a:lnSpc>
                  <a:spcPct val="100000"/>
                </a:lnSpc>
                <a:spcBef>
                  <a:spcPts val="0"/>
                </a:spcBef>
                <a:spcAft>
                  <a:spcPts val="0"/>
                </a:spcAft>
                <a:buClr>
                  <a:srgbClr val="8064A2"/>
                </a:buClr>
                <a:buFont typeface="Courier"/>
                <a:buNone/>
              </a:pPr>
              <a:r>
                <a:rPr b="1" i="1" lang="en" sz="900" u="none" cap="none" strike="noStrike">
                  <a:solidFill>
                    <a:srgbClr val="8064A2"/>
                  </a:solidFill>
                  <a:latin typeface="Courier"/>
                  <a:ea typeface="Courier"/>
                  <a:cs typeface="Courier"/>
                  <a:sym typeface="Courier"/>
                </a:rPr>
                <a:t>…ARO4</a:t>
              </a:r>
              <a:endParaRPr/>
            </a:p>
          </p:txBody>
        </p:sp>
        <p:sp>
          <p:nvSpPr>
            <p:cNvPr id="998" name="Google Shape;998;p113"/>
            <p:cNvSpPr/>
            <p:nvPr/>
          </p:nvSpPr>
          <p:spPr>
            <a:xfrm>
              <a:off x="5734050" y="457200"/>
              <a:ext cx="401100" cy="139800"/>
            </a:xfrm>
            <a:prstGeom prst="rect">
              <a:avLst/>
            </a:prstGeom>
            <a:noFill/>
            <a:ln>
              <a:noFill/>
            </a:ln>
          </p:spPr>
          <p:txBody>
            <a:bodyPr anchorCtr="0" anchor="t" bIns="0" lIns="0" spcFirstLastPara="1" rIns="0" wrap="square" tIns="0">
              <a:noAutofit/>
            </a:bodyPr>
            <a:lstStyle/>
            <a:p>
              <a:pPr indent="24210" lvl="0" marL="1189" marR="0" rtl="0" algn="r">
                <a:lnSpc>
                  <a:spcPct val="100000"/>
                </a:lnSpc>
                <a:spcBef>
                  <a:spcPts val="0"/>
                </a:spcBef>
                <a:spcAft>
                  <a:spcPts val="0"/>
                </a:spcAft>
                <a:buClr>
                  <a:srgbClr val="8064A2"/>
                </a:buClr>
                <a:buFont typeface="Courier"/>
                <a:buNone/>
              </a:pPr>
              <a:r>
                <a:rPr b="1" i="1" lang="en" sz="900" u="none" cap="none" strike="noStrike">
                  <a:solidFill>
                    <a:srgbClr val="8064A2"/>
                  </a:solidFill>
                  <a:latin typeface="Courier"/>
                  <a:ea typeface="Courier"/>
                  <a:cs typeface="Courier"/>
                  <a:sym typeface="Courier"/>
                </a:rPr>
                <a:t>…ILV6</a:t>
              </a:r>
              <a:endParaRPr/>
            </a:p>
          </p:txBody>
        </p:sp>
        <p:sp>
          <p:nvSpPr>
            <p:cNvPr id="999" name="Google Shape;999;p113"/>
            <p:cNvSpPr/>
            <p:nvPr/>
          </p:nvSpPr>
          <p:spPr>
            <a:xfrm>
              <a:off x="5734050" y="685800"/>
              <a:ext cx="401100" cy="139800"/>
            </a:xfrm>
            <a:prstGeom prst="rect">
              <a:avLst/>
            </a:prstGeom>
            <a:noFill/>
            <a:ln>
              <a:noFill/>
            </a:ln>
          </p:spPr>
          <p:txBody>
            <a:bodyPr anchorCtr="0" anchor="t" bIns="0" lIns="0" spcFirstLastPara="1" rIns="0" wrap="square" tIns="0">
              <a:noAutofit/>
            </a:bodyPr>
            <a:lstStyle/>
            <a:p>
              <a:pPr indent="24210" lvl="0" marL="1189" marR="0" rtl="0" algn="r">
                <a:lnSpc>
                  <a:spcPct val="100000"/>
                </a:lnSpc>
                <a:spcBef>
                  <a:spcPts val="0"/>
                </a:spcBef>
                <a:spcAft>
                  <a:spcPts val="0"/>
                </a:spcAft>
                <a:buClr>
                  <a:srgbClr val="8064A2"/>
                </a:buClr>
                <a:buFont typeface="Courier"/>
                <a:buNone/>
              </a:pPr>
              <a:r>
                <a:rPr b="1" i="1" lang="en" sz="900" u="none" cap="none" strike="noStrike">
                  <a:solidFill>
                    <a:srgbClr val="8064A2"/>
                  </a:solidFill>
                  <a:latin typeface="Courier"/>
                  <a:ea typeface="Courier"/>
                  <a:cs typeface="Courier"/>
                  <a:sym typeface="Courier"/>
                </a:rPr>
                <a:t>…THR4</a:t>
              </a:r>
              <a:endParaRPr/>
            </a:p>
          </p:txBody>
        </p:sp>
        <p:sp>
          <p:nvSpPr>
            <p:cNvPr id="1000" name="Google Shape;1000;p113"/>
            <p:cNvSpPr/>
            <p:nvPr/>
          </p:nvSpPr>
          <p:spPr>
            <a:xfrm>
              <a:off x="5734050" y="914400"/>
              <a:ext cx="401100" cy="139800"/>
            </a:xfrm>
            <a:prstGeom prst="rect">
              <a:avLst/>
            </a:prstGeom>
            <a:noFill/>
            <a:ln>
              <a:noFill/>
            </a:ln>
          </p:spPr>
          <p:txBody>
            <a:bodyPr anchorCtr="0" anchor="t" bIns="0" lIns="0" spcFirstLastPara="1" rIns="0" wrap="square" tIns="0">
              <a:noAutofit/>
            </a:bodyPr>
            <a:lstStyle/>
            <a:p>
              <a:pPr indent="24210" lvl="0" marL="1189" marR="0" rtl="0" algn="r">
                <a:lnSpc>
                  <a:spcPct val="100000"/>
                </a:lnSpc>
                <a:spcBef>
                  <a:spcPts val="0"/>
                </a:spcBef>
                <a:spcAft>
                  <a:spcPts val="0"/>
                </a:spcAft>
                <a:buClr>
                  <a:srgbClr val="8064A2"/>
                </a:buClr>
                <a:buFont typeface="Courier"/>
                <a:buNone/>
              </a:pPr>
              <a:r>
                <a:rPr b="1" i="1" lang="en" sz="900" u="none" cap="none" strike="noStrike">
                  <a:solidFill>
                    <a:srgbClr val="8064A2"/>
                  </a:solidFill>
                  <a:latin typeface="Courier"/>
                  <a:ea typeface="Courier"/>
                  <a:cs typeface="Courier"/>
                  <a:sym typeface="Courier"/>
                </a:rPr>
                <a:t>…ARO1</a:t>
              </a:r>
              <a:endParaRPr/>
            </a:p>
          </p:txBody>
        </p:sp>
        <p:sp>
          <p:nvSpPr>
            <p:cNvPr id="1001" name="Google Shape;1001;p113"/>
            <p:cNvSpPr/>
            <p:nvPr/>
          </p:nvSpPr>
          <p:spPr>
            <a:xfrm>
              <a:off x="5734050" y="1142999"/>
              <a:ext cx="401100" cy="139800"/>
            </a:xfrm>
            <a:prstGeom prst="rect">
              <a:avLst/>
            </a:prstGeom>
            <a:noFill/>
            <a:ln>
              <a:noFill/>
            </a:ln>
          </p:spPr>
          <p:txBody>
            <a:bodyPr anchorCtr="0" anchor="t" bIns="0" lIns="0" spcFirstLastPara="1" rIns="0" wrap="square" tIns="0">
              <a:noAutofit/>
            </a:bodyPr>
            <a:lstStyle/>
            <a:p>
              <a:pPr indent="24210" lvl="0" marL="1189" marR="0" rtl="0" algn="r">
                <a:lnSpc>
                  <a:spcPct val="100000"/>
                </a:lnSpc>
                <a:spcBef>
                  <a:spcPts val="0"/>
                </a:spcBef>
                <a:spcAft>
                  <a:spcPts val="0"/>
                </a:spcAft>
                <a:buClr>
                  <a:srgbClr val="8064A2"/>
                </a:buClr>
                <a:buFont typeface="Courier"/>
                <a:buNone/>
              </a:pPr>
              <a:r>
                <a:rPr b="1" i="1" lang="en" sz="900" u="none" cap="none" strike="noStrike">
                  <a:solidFill>
                    <a:srgbClr val="8064A2"/>
                  </a:solidFill>
                  <a:latin typeface="Courier"/>
                  <a:ea typeface="Courier"/>
                  <a:cs typeface="Courier"/>
                  <a:sym typeface="Courier"/>
                </a:rPr>
                <a:t>…HOM2</a:t>
              </a:r>
              <a:endParaRPr/>
            </a:p>
          </p:txBody>
        </p:sp>
        <p:sp>
          <p:nvSpPr>
            <p:cNvPr id="1002" name="Google Shape;1002;p113"/>
            <p:cNvSpPr/>
            <p:nvPr/>
          </p:nvSpPr>
          <p:spPr>
            <a:xfrm>
              <a:off x="5734050" y="1371599"/>
              <a:ext cx="401100" cy="139800"/>
            </a:xfrm>
            <a:prstGeom prst="rect">
              <a:avLst/>
            </a:prstGeom>
            <a:noFill/>
            <a:ln>
              <a:noFill/>
            </a:ln>
          </p:spPr>
          <p:txBody>
            <a:bodyPr anchorCtr="0" anchor="t" bIns="0" lIns="0" spcFirstLastPara="1" rIns="0" wrap="square" tIns="0">
              <a:noAutofit/>
            </a:bodyPr>
            <a:lstStyle/>
            <a:p>
              <a:pPr indent="24210" lvl="0" marL="1189" marR="0" rtl="0" algn="r">
                <a:lnSpc>
                  <a:spcPct val="100000"/>
                </a:lnSpc>
                <a:spcBef>
                  <a:spcPts val="0"/>
                </a:spcBef>
                <a:spcAft>
                  <a:spcPts val="0"/>
                </a:spcAft>
                <a:buClr>
                  <a:srgbClr val="8064A2"/>
                </a:buClr>
                <a:buFont typeface="Courier"/>
                <a:buNone/>
              </a:pPr>
              <a:r>
                <a:rPr b="1" i="1" lang="en" sz="900" u="none" cap="none" strike="noStrike">
                  <a:solidFill>
                    <a:srgbClr val="8064A2"/>
                  </a:solidFill>
                  <a:latin typeface="Courier"/>
                  <a:ea typeface="Courier"/>
                  <a:cs typeface="Courier"/>
                  <a:sym typeface="Courier"/>
                </a:rPr>
                <a:t>…PRO3</a:t>
              </a:r>
              <a:endParaRPr/>
            </a:p>
          </p:txBody>
        </p:sp>
        <p:cxnSp>
          <p:nvCxnSpPr>
            <p:cNvPr id="1003" name="Google Shape;1003;p113"/>
            <p:cNvCxnSpPr/>
            <p:nvPr/>
          </p:nvCxnSpPr>
          <p:spPr>
            <a:xfrm>
              <a:off x="5905500" y="2381"/>
              <a:ext cx="2859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1004" name="Google Shape;1004;p113"/>
            <p:cNvCxnSpPr/>
            <p:nvPr/>
          </p:nvCxnSpPr>
          <p:spPr>
            <a:xfrm>
              <a:off x="5905500" y="2381"/>
              <a:ext cx="1200" cy="57000"/>
            </a:xfrm>
            <a:prstGeom prst="straightConnector1">
              <a:avLst/>
            </a:prstGeom>
            <a:noFill/>
            <a:ln cap="flat" cmpd="sng" w="9525">
              <a:solidFill>
                <a:srgbClr val="000000"/>
              </a:solidFill>
              <a:prstDash val="solid"/>
              <a:miter lim="8000"/>
              <a:headEnd len="sm" w="sm" type="none"/>
              <a:tailEnd len="sm" w="sm" type="none"/>
            </a:ln>
          </p:spPr>
        </p:cxnSp>
        <p:cxnSp>
          <p:nvCxnSpPr>
            <p:cNvPr id="1005" name="Google Shape;1005;p113"/>
            <p:cNvCxnSpPr/>
            <p:nvPr/>
          </p:nvCxnSpPr>
          <p:spPr>
            <a:xfrm>
              <a:off x="5905500" y="230981"/>
              <a:ext cx="2859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1006" name="Google Shape;1006;p113"/>
            <p:cNvCxnSpPr/>
            <p:nvPr/>
          </p:nvCxnSpPr>
          <p:spPr>
            <a:xfrm>
              <a:off x="5905500" y="230981"/>
              <a:ext cx="1200" cy="57000"/>
            </a:xfrm>
            <a:prstGeom prst="straightConnector1">
              <a:avLst/>
            </a:prstGeom>
            <a:noFill/>
            <a:ln cap="flat" cmpd="sng" w="9525">
              <a:solidFill>
                <a:srgbClr val="000000"/>
              </a:solidFill>
              <a:prstDash val="solid"/>
              <a:miter lim="8000"/>
              <a:headEnd len="sm" w="sm" type="none"/>
              <a:tailEnd len="sm" w="sm" type="none"/>
            </a:ln>
          </p:spPr>
        </p:cxnSp>
        <p:cxnSp>
          <p:nvCxnSpPr>
            <p:cNvPr id="1007" name="Google Shape;1007;p113"/>
            <p:cNvCxnSpPr/>
            <p:nvPr/>
          </p:nvCxnSpPr>
          <p:spPr>
            <a:xfrm>
              <a:off x="5905500" y="459581"/>
              <a:ext cx="2859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1008" name="Google Shape;1008;p113"/>
            <p:cNvCxnSpPr/>
            <p:nvPr/>
          </p:nvCxnSpPr>
          <p:spPr>
            <a:xfrm>
              <a:off x="5905500" y="459581"/>
              <a:ext cx="1200" cy="57000"/>
            </a:xfrm>
            <a:prstGeom prst="straightConnector1">
              <a:avLst/>
            </a:prstGeom>
            <a:noFill/>
            <a:ln cap="flat" cmpd="sng" w="9525">
              <a:solidFill>
                <a:srgbClr val="000000"/>
              </a:solidFill>
              <a:prstDash val="solid"/>
              <a:miter lim="8000"/>
              <a:headEnd len="sm" w="sm" type="none"/>
              <a:tailEnd len="sm" w="sm" type="none"/>
            </a:ln>
          </p:spPr>
        </p:cxnSp>
        <p:cxnSp>
          <p:nvCxnSpPr>
            <p:cNvPr id="1009" name="Google Shape;1009;p113"/>
            <p:cNvCxnSpPr/>
            <p:nvPr/>
          </p:nvCxnSpPr>
          <p:spPr>
            <a:xfrm>
              <a:off x="5905500" y="688181"/>
              <a:ext cx="2859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1010" name="Google Shape;1010;p113"/>
            <p:cNvCxnSpPr/>
            <p:nvPr/>
          </p:nvCxnSpPr>
          <p:spPr>
            <a:xfrm>
              <a:off x="5905500" y="688181"/>
              <a:ext cx="1200" cy="57000"/>
            </a:xfrm>
            <a:prstGeom prst="straightConnector1">
              <a:avLst/>
            </a:prstGeom>
            <a:noFill/>
            <a:ln cap="flat" cmpd="sng" w="9525">
              <a:solidFill>
                <a:srgbClr val="000000"/>
              </a:solidFill>
              <a:prstDash val="solid"/>
              <a:miter lim="8000"/>
              <a:headEnd len="sm" w="sm" type="none"/>
              <a:tailEnd len="sm" w="sm" type="none"/>
            </a:ln>
          </p:spPr>
        </p:cxnSp>
        <p:cxnSp>
          <p:nvCxnSpPr>
            <p:cNvPr id="1011" name="Google Shape;1011;p113"/>
            <p:cNvCxnSpPr/>
            <p:nvPr/>
          </p:nvCxnSpPr>
          <p:spPr>
            <a:xfrm>
              <a:off x="5905500" y="916781"/>
              <a:ext cx="2859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1012" name="Google Shape;1012;p113"/>
            <p:cNvCxnSpPr/>
            <p:nvPr/>
          </p:nvCxnSpPr>
          <p:spPr>
            <a:xfrm>
              <a:off x="5905500" y="916781"/>
              <a:ext cx="1200" cy="57000"/>
            </a:xfrm>
            <a:prstGeom prst="straightConnector1">
              <a:avLst/>
            </a:prstGeom>
            <a:noFill/>
            <a:ln cap="flat" cmpd="sng" w="9525">
              <a:solidFill>
                <a:srgbClr val="000000"/>
              </a:solidFill>
              <a:prstDash val="solid"/>
              <a:miter lim="8000"/>
              <a:headEnd len="sm" w="sm" type="none"/>
              <a:tailEnd len="sm" w="sm" type="none"/>
            </a:ln>
          </p:spPr>
        </p:cxnSp>
        <p:cxnSp>
          <p:nvCxnSpPr>
            <p:cNvPr id="1013" name="Google Shape;1013;p113"/>
            <p:cNvCxnSpPr/>
            <p:nvPr/>
          </p:nvCxnSpPr>
          <p:spPr>
            <a:xfrm>
              <a:off x="5905500" y="1145381"/>
              <a:ext cx="2859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1014" name="Google Shape;1014;p113"/>
            <p:cNvCxnSpPr/>
            <p:nvPr/>
          </p:nvCxnSpPr>
          <p:spPr>
            <a:xfrm>
              <a:off x="5905500" y="1145381"/>
              <a:ext cx="1200" cy="57000"/>
            </a:xfrm>
            <a:prstGeom prst="straightConnector1">
              <a:avLst/>
            </a:prstGeom>
            <a:noFill/>
            <a:ln cap="flat" cmpd="sng" w="9525">
              <a:solidFill>
                <a:srgbClr val="000000"/>
              </a:solidFill>
              <a:prstDash val="solid"/>
              <a:miter lim="8000"/>
              <a:headEnd len="sm" w="sm" type="none"/>
              <a:tailEnd len="sm" w="sm" type="none"/>
            </a:ln>
          </p:spPr>
        </p:cxnSp>
        <p:cxnSp>
          <p:nvCxnSpPr>
            <p:cNvPr id="1015" name="Google Shape;1015;p113"/>
            <p:cNvCxnSpPr/>
            <p:nvPr/>
          </p:nvCxnSpPr>
          <p:spPr>
            <a:xfrm>
              <a:off x="5905500" y="1373981"/>
              <a:ext cx="285900" cy="1200"/>
            </a:xfrm>
            <a:prstGeom prst="straightConnector1">
              <a:avLst/>
            </a:prstGeom>
            <a:noFill/>
            <a:ln cap="flat" cmpd="sng" w="9525">
              <a:solidFill>
                <a:srgbClr val="000000"/>
              </a:solidFill>
              <a:prstDash val="solid"/>
              <a:miter lim="8000"/>
              <a:headEnd len="sm" w="sm" type="none"/>
              <a:tailEnd len="med" w="med" type="triangle"/>
            </a:ln>
          </p:spPr>
        </p:cxnSp>
        <p:cxnSp>
          <p:nvCxnSpPr>
            <p:cNvPr id="1016" name="Google Shape;1016;p113"/>
            <p:cNvCxnSpPr/>
            <p:nvPr/>
          </p:nvCxnSpPr>
          <p:spPr>
            <a:xfrm>
              <a:off x="5905500" y="1373981"/>
              <a:ext cx="1200" cy="57000"/>
            </a:xfrm>
            <a:prstGeom prst="straightConnector1">
              <a:avLst/>
            </a:prstGeom>
            <a:noFill/>
            <a:ln cap="flat" cmpd="sng" w="9525">
              <a:solidFill>
                <a:srgbClr val="000000"/>
              </a:solidFill>
              <a:prstDash val="solid"/>
              <a:miter lim="8000"/>
              <a:headEnd len="sm" w="sm" type="none"/>
              <a:tailEnd len="sm" w="sm" type="none"/>
            </a:ln>
          </p:spPr>
        </p:cxnSp>
      </p:grpSp>
      <p:grpSp>
        <p:nvGrpSpPr>
          <p:cNvPr id="1017" name="Google Shape;1017;p113"/>
          <p:cNvGrpSpPr/>
          <p:nvPr/>
        </p:nvGrpSpPr>
        <p:grpSpPr>
          <a:xfrm>
            <a:off x="1658250" y="2398515"/>
            <a:ext cx="6779400" cy="572573"/>
            <a:chOff x="-3523350" y="2398515"/>
            <a:chExt cx="6779400" cy="572573"/>
          </a:xfrm>
        </p:grpSpPr>
        <p:cxnSp>
          <p:nvCxnSpPr>
            <p:cNvPr id="1018" name="Google Shape;1018;p113"/>
            <p:cNvCxnSpPr/>
            <p:nvPr/>
          </p:nvCxnSpPr>
          <p:spPr>
            <a:xfrm>
              <a:off x="-3523350" y="2858100"/>
              <a:ext cx="6206100" cy="0"/>
            </a:xfrm>
            <a:prstGeom prst="straightConnector1">
              <a:avLst/>
            </a:prstGeom>
            <a:noFill/>
            <a:ln cap="flat" cmpd="sng" w="12700">
              <a:solidFill>
                <a:srgbClr val="585858"/>
              </a:solidFill>
              <a:prstDash val="solid"/>
              <a:miter lim="8000"/>
              <a:headEnd len="sm" w="sm" type="none"/>
              <a:tailEnd len="sm" w="sm" type="none"/>
            </a:ln>
          </p:spPr>
        </p:cxnSp>
        <p:sp>
          <p:nvSpPr>
            <p:cNvPr id="1019" name="Google Shape;1019;p113"/>
            <p:cNvSpPr/>
            <p:nvPr/>
          </p:nvSpPr>
          <p:spPr>
            <a:xfrm>
              <a:off x="2038650" y="2737088"/>
              <a:ext cx="1217400" cy="234000"/>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Calibri"/>
                <a:buNone/>
              </a:pPr>
              <a:r>
                <a:rPr b="0" i="0" lang="en" sz="900" u="none" cap="none" strike="noStrike">
                  <a:solidFill>
                    <a:srgbClr val="FFFFFF"/>
                  </a:solidFill>
                  <a:latin typeface="Calibri"/>
                  <a:ea typeface="Calibri"/>
                  <a:cs typeface="Calibri"/>
                  <a:sym typeface="Calibri"/>
                </a:rPr>
                <a:t>Target gene</a:t>
              </a:r>
              <a:endParaRPr/>
            </a:p>
          </p:txBody>
        </p:sp>
        <p:sp>
          <p:nvSpPr>
            <p:cNvPr id="1020" name="Google Shape;1020;p113"/>
            <p:cNvSpPr/>
            <p:nvPr/>
          </p:nvSpPr>
          <p:spPr>
            <a:xfrm>
              <a:off x="124221" y="2398515"/>
              <a:ext cx="444900" cy="393000"/>
            </a:xfrm>
            <a:prstGeom prst="pentagon">
              <a:avLst>
                <a:gd fmla="val 105146" name="hf"/>
                <a:gd fmla="val 110557" name="vf"/>
              </a:avLst>
            </a:prstGeom>
            <a:solidFill>
              <a:srgbClr val="FFFFFF"/>
            </a:solidFill>
            <a:ln cap="flat" cmpd="sng" w="12700">
              <a:solidFill>
                <a:srgbClr val="002465"/>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13"/>
            <p:cNvSpPr/>
            <p:nvPr/>
          </p:nvSpPr>
          <p:spPr>
            <a:xfrm>
              <a:off x="209172" y="2571494"/>
              <a:ext cx="275100" cy="13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Calibri"/>
                <a:buNone/>
              </a:pPr>
              <a:r>
                <a:rPr b="1" i="0" lang="en" sz="900" u="none" cap="none" strike="noStrike">
                  <a:solidFill>
                    <a:srgbClr val="000000"/>
                  </a:solidFill>
                  <a:latin typeface="Calibri"/>
                  <a:ea typeface="Calibri"/>
                  <a:cs typeface="Calibri"/>
                  <a:sym typeface="Calibri"/>
                </a:rPr>
                <a:t>TF</a:t>
              </a:r>
              <a:endParaRPr/>
            </a:p>
          </p:txBody>
        </p:sp>
        <p:sp>
          <p:nvSpPr>
            <p:cNvPr id="1022" name="Google Shape;1022;p113"/>
            <p:cNvSpPr/>
            <p:nvPr/>
          </p:nvSpPr>
          <p:spPr>
            <a:xfrm>
              <a:off x="154082" y="2817615"/>
              <a:ext cx="395400" cy="81000"/>
            </a:xfrm>
            <a:prstGeom prst="rect">
              <a:avLst/>
            </a:prstGeom>
            <a:solidFill>
              <a:srgbClr val="8585FF"/>
            </a:solidFill>
            <a:ln cap="flat" cmpd="sng" w="25400">
              <a:solidFill>
                <a:srgbClr val="0000CC"/>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14"/>
          <p:cNvSpPr txBox="1"/>
          <p:nvPr>
            <p:ph type="title"/>
          </p:nvPr>
        </p:nvSpPr>
        <p:spPr>
          <a:xfrm>
            <a:off x="-1" y="0"/>
            <a:ext cx="9144000" cy="346500"/>
          </a:xfrm>
          <a:prstGeom prst="rect">
            <a:avLst/>
          </a:prstGeom>
          <a:solidFill>
            <a:srgbClr val="FF9A00"/>
          </a:solidFill>
          <a:ln>
            <a:noFill/>
          </a:ln>
        </p:spPr>
        <p:txBody>
          <a:bodyPr anchorCtr="0" anchor="t" bIns="34275" lIns="34275" spcFirstLastPara="1" rIns="34275" wrap="square" tIns="34275">
            <a:noAutofit/>
          </a:bodyPr>
          <a:lstStyle/>
          <a:p>
            <a:pPr indent="-79375" lvl="0" marL="257175" marR="0" rtl="0" algn="l">
              <a:lnSpc>
                <a:spcPct val="100000"/>
              </a:lnSpc>
              <a:spcBef>
                <a:spcPts val="0"/>
              </a:spcBef>
              <a:spcAft>
                <a:spcPts val="0"/>
              </a:spcAft>
              <a:buClr>
                <a:srgbClr val="DDEFFF"/>
              </a:buClr>
              <a:buFont typeface="Arial"/>
              <a:buNone/>
            </a:pPr>
            <a:r>
              <a:rPr b="0" i="1" lang="en" sz="1800" u="none" cap="none" strike="noStrike">
                <a:solidFill>
                  <a:srgbClr val="DDEFFF"/>
                </a:solidFill>
                <a:latin typeface="Arial"/>
                <a:ea typeface="Arial"/>
                <a:cs typeface="Arial"/>
                <a:sym typeface="Arial"/>
              </a:rPr>
              <a:t>Motif discovery using word counting</a:t>
            </a:r>
            <a:endParaRPr/>
          </a:p>
        </p:txBody>
      </p:sp>
      <p:sp>
        <p:nvSpPr>
          <p:cNvPr id="1028" name="Google Shape;1028;p114"/>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
        <p:nvSpPr>
          <p:cNvPr id="1029" name="Google Shape;1029;p114"/>
          <p:cNvSpPr txBox="1"/>
          <p:nvPr>
            <p:ph idx="4294967295" type="body"/>
          </p:nvPr>
        </p:nvSpPr>
        <p:spPr>
          <a:xfrm>
            <a:off x="1142999" y="1674018"/>
            <a:ext cx="6122100" cy="3557700"/>
          </a:xfrm>
          <a:prstGeom prst="rect">
            <a:avLst/>
          </a:prstGeom>
          <a:noFill/>
          <a:ln>
            <a:noFill/>
          </a:ln>
        </p:spPr>
        <p:txBody>
          <a:bodyPr anchorCtr="0" anchor="t" bIns="34275" lIns="34275" spcFirstLastPara="1" rIns="34275" wrap="square" tIns="34275">
            <a:noAutofit/>
          </a:bodyPr>
          <a:lstStyle/>
          <a:p>
            <a:pPr indent="-247807" lvl="0" marL="349407" marR="0" rtl="0" algn="l">
              <a:lnSpc>
                <a:spcPct val="100000"/>
              </a:lnSpc>
              <a:spcBef>
                <a:spcPts val="0"/>
              </a:spcBef>
              <a:spcAft>
                <a:spcPts val="0"/>
              </a:spcAft>
              <a:buClr>
                <a:srgbClr val="585858"/>
              </a:buClr>
              <a:buSzPts val="980"/>
              <a:buFont typeface="Helvetica Neue"/>
              <a:buChar char="■"/>
            </a:pPr>
            <a:r>
              <a:rPr b="1" i="0" lang="en" sz="1400" u="none" cap="none" strike="noStrike">
                <a:solidFill>
                  <a:srgbClr val="585858"/>
                </a:solidFill>
                <a:latin typeface="Calibri"/>
                <a:ea typeface="Calibri"/>
                <a:cs typeface="Calibri"/>
                <a:sym typeface="Calibri"/>
              </a:rPr>
              <a:t>Algorithm</a:t>
            </a:r>
            <a:endParaRPr/>
          </a:p>
          <a:p>
            <a:pPr indent="-181132" lvl="1" marL="689132" marR="0" rtl="0" algn="l">
              <a:lnSpc>
                <a:spcPct val="100000"/>
              </a:lnSpc>
              <a:spcBef>
                <a:spcPts val="300"/>
              </a:spcBef>
              <a:spcAft>
                <a:spcPts val="0"/>
              </a:spcAft>
              <a:buClr>
                <a:srgbClr val="585858"/>
              </a:buClr>
              <a:buSzPts val="770"/>
              <a:buFont typeface="Helvetica Neue"/>
              <a:buChar char="∙"/>
            </a:pPr>
            <a:r>
              <a:rPr b="0" i="0" lang="en" sz="1400" u="none" cap="none" strike="noStrike">
                <a:solidFill>
                  <a:srgbClr val="585858"/>
                </a:solidFill>
                <a:latin typeface="Calibri"/>
                <a:ea typeface="Calibri"/>
                <a:cs typeface="Calibri"/>
                <a:sym typeface="Calibri"/>
              </a:rPr>
              <a:t>count occurrences of </a:t>
            </a:r>
            <a:r>
              <a:rPr b="1" i="0" lang="en" sz="1400" u="none" cap="none" strike="noStrike">
                <a:solidFill>
                  <a:srgbClr val="FF0000"/>
                </a:solidFill>
                <a:latin typeface="Calibri"/>
                <a:ea typeface="Calibri"/>
                <a:cs typeface="Calibri"/>
                <a:sym typeface="Calibri"/>
              </a:rPr>
              <a:t>all k-mers</a:t>
            </a:r>
            <a:r>
              <a:rPr b="0" i="0" lang="en" sz="1400" u="none" cap="none" strike="noStrike">
                <a:solidFill>
                  <a:srgbClr val="585858"/>
                </a:solidFill>
                <a:latin typeface="Calibri"/>
                <a:ea typeface="Calibri"/>
                <a:cs typeface="Calibri"/>
                <a:sym typeface="Calibri"/>
              </a:rPr>
              <a:t> in a set of related sequences (promoters of co-expressed genes, in ChIP bound regions,...)</a:t>
            </a:r>
            <a:endParaRPr/>
          </a:p>
        </p:txBody>
      </p:sp>
      <p:grpSp>
        <p:nvGrpSpPr>
          <p:cNvPr id="1030" name="Google Shape;1030;p114"/>
          <p:cNvGrpSpPr/>
          <p:nvPr/>
        </p:nvGrpSpPr>
        <p:grpSpPr>
          <a:xfrm>
            <a:off x="1209675" y="590550"/>
            <a:ext cx="6593700" cy="857400"/>
            <a:chOff x="0" y="0"/>
            <a:chExt cx="6593700" cy="857400"/>
          </a:xfrm>
        </p:grpSpPr>
        <p:sp>
          <p:nvSpPr>
            <p:cNvPr id="1031" name="Google Shape;1031;p114"/>
            <p:cNvSpPr/>
            <p:nvPr/>
          </p:nvSpPr>
          <p:spPr>
            <a:xfrm>
              <a:off x="0" y="0"/>
              <a:ext cx="6593700" cy="857400"/>
            </a:xfrm>
            <a:prstGeom prst="roundRect">
              <a:avLst>
                <a:gd fmla="val 16667" name="adj"/>
              </a:avLst>
            </a:prstGeom>
            <a:solidFill>
              <a:srgbClr val="8BC04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14"/>
            <p:cNvSpPr/>
            <p:nvPr/>
          </p:nvSpPr>
          <p:spPr>
            <a:xfrm>
              <a:off x="41847" y="42425"/>
              <a:ext cx="6510000" cy="772500"/>
            </a:xfrm>
            <a:prstGeom prst="rect">
              <a:avLst/>
            </a:prstGeom>
            <a:noFill/>
            <a:ln>
              <a:noFill/>
            </a:ln>
          </p:spPr>
          <p:txBody>
            <a:bodyPr anchorCtr="0" anchor="ctr" bIns="30575" lIns="30575" spcFirstLastPara="1" rIns="30575" wrap="square" tIns="30575">
              <a:noAutofit/>
            </a:bodyPr>
            <a:lstStyle/>
            <a:p>
              <a:pPr indent="0" lvl="0" marL="0" marR="0" rtl="0" algn="ctr">
                <a:lnSpc>
                  <a:spcPct val="100000"/>
                </a:lnSpc>
                <a:spcBef>
                  <a:spcPts val="0"/>
                </a:spcBef>
                <a:spcAft>
                  <a:spcPts val="0"/>
                </a:spcAft>
                <a:buClr>
                  <a:srgbClr val="FFFFFF"/>
                </a:buClr>
                <a:buFont typeface="Calibri"/>
                <a:buNone/>
              </a:pPr>
              <a:r>
                <a:rPr b="1" i="0" lang="en" sz="1800" u="none" cap="none" strike="noStrike">
                  <a:solidFill>
                    <a:srgbClr val="FFFFFF"/>
                  </a:solidFill>
                  <a:latin typeface="Calibri"/>
                  <a:ea typeface="Calibri"/>
                  <a:cs typeface="Calibri"/>
                  <a:sym typeface="Calibri"/>
                </a:rPr>
                <a:t>Idea:</a:t>
              </a:r>
              <a:endParaRPr/>
            </a:p>
            <a:p>
              <a:pPr indent="0" lvl="0" marL="0" marR="0" rtl="0" algn="ctr">
                <a:lnSpc>
                  <a:spcPct val="100000"/>
                </a:lnSpc>
                <a:spcBef>
                  <a:spcPts val="0"/>
                </a:spcBef>
                <a:spcAft>
                  <a:spcPts val="0"/>
                </a:spcAft>
                <a:buClr>
                  <a:srgbClr val="FFFFFF"/>
                </a:buClr>
                <a:buFont typeface="Calibri"/>
                <a:buNone/>
              </a:pPr>
              <a:r>
                <a:rPr b="0" i="0" lang="en" sz="1400" u="none" cap="none" strike="noStrike">
                  <a:solidFill>
                    <a:srgbClr val="FFFFFF"/>
                  </a:solidFill>
                  <a:latin typeface="Calibri"/>
                  <a:ea typeface="Calibri"/>
                  <a:cs typeface="Calibri"/>
                  <a:sym typeface="Calibri"/>
                </a:rPr>
                <a:t>motifs corresponding to binding sites are generally repeated in the dataset</a:t>
              </a:r>
              <a:endParaRPr/>
            </a:p>
            <a:p>
              <a:pPr indent="0" lvl="0" marL="0" marR="0" rtl="0" algn="ctr">
                <a:lnSpc>
                  <a:spcPct val="100000"/>
                </a:lnSpc>
                <a:spcBef>
                  <a:spcPts val="0"/>
                </a:spcBef>
                <a:spcAft>
                  <a:spcPts val="0"/>
                </a:spcAft>
                <a:buClr>
                  <a:srgbClr val="FFFFFF"/>
                </a:buClr>
                <a:buFont typeface="Calibri"/>
                <a:buNone/>
              </a:pPr>
              <a:r>
                <a:rPr b="0" i="0" lang="en" sz="1400" u="none" cap="none" strike="noStrike">
                  <a:solidFill>
                    <a:srgbClr val="FFFFFF"/>
                  </a:solidFill>
                  <a:latin typeface="Calibri"/>
                  <a:ea typeface="Calibri"/>
                  <a:cs typeface="Calibri"/>
                  <a:sym typeface="Calibri"/>
                </a:rPr>
                <a:t> → capture this statistical signal</a:t>
              </a:r>
              <a:endParaRPr/>
            </a:p>
          </p:txBody>
        </p:sp>
      </p:grpSp>
      <p:pic>
        <p:nvPicPr>
          <p:cNvPr id="1033" name="Google Shape;1033;p114"/>
          <p:cNvPicPr preferRelativeResize="0"/>
          <p:nvPr/>
        </p:nvPicPr>
        <p:blipFill rotWithShape="1">
          <a:blip r:embed="rId3">
            <a:alphaModFix/>
          </a:blip>
          <a:srcRect b="0" l="0" r="0" t="0"/>
          <a:stretch/>
        </p:blipFill>
        <p:spPr>
          <a:xfrm>
            <a:off x="1257300" y="398859"/>
            <a:ext cx="5962800" cy="2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115"/>
          <p:cNvSpPr txBox="1"/>
          <p:nvPr>
            <p:ph type="title"/>
          </p:nvPr>
        </p:nvSpPr>
        <p:spPr>
          <a:xfrm>
            <a:off x="-1" y="0"/>
            <a:ext cx="9144000" cy="346500"/>
          </a:xfrm>
          <a:prstGeom prst="rect">
            <a:avLst/>
          </a:prstGeom>
          <a:solidFill>
            <a:srgbClr val="FF9A00"/>
          </a:solidFill>
          <a:ln>
            <a:noFill/>
          </a:ln>
        </p:spPr>
        <p:txBody>
          <a:bodyPr anchorCtr="0" anchor="t" bIns="34275" lIns="34275" spcFirstLastPara="1" rIns="34275" wrap="square" tIns="34275">
            <a:noAutofit/>
          </a:bodyPr>
          <a:lstStyle/>
          <a:p>
            <a:pPr indent="177800" lvl="0" marL="0" marR="0" rtl="0" algn="l">
              <a:lnSpc>
                <a:spcPct val="100000"/>
              </a:lnSpc>
              <a:spcBef>
                <a:spcPts val="0"/>
              </a:spcBef>
              <a:spcAft>
                <a:spcPts val="0"/>
              </a:spcAft>
              <a:buClr>
                <a:srgbClr val="DDEFFF"/>
              </a:buClr>
              <a:buFont typeface="Arial"/>
              <a:buNone/>
            </a:pPr>
            <a:r>
              <a:rPr b="0" i="1" lang="en" sz="1800" u="none" cap="none" strike="noStrike">
                <a:solidFill>
                  <a:srgbClr val="DDEFFF"/>
                </a:solidFill>
                <a:latin typeface="Arial"/>
                <a:ea typeface="Arial"/>
                <a:cs typeface="Arial"/>
                <a:sym typeface="Arial"/>
              </a:rPr>
              <a:t>Let’s take an example (yeast Saccharomyces cerevisiae)</a:t>
            </a:r>
            <a:endParaRPr/>
          </a:p>
        </p:txBody>
      </p:sp>
      <p:sp>
        <p:nvSpPr>
          <p:cNvPr id="1039" name="Google Shape;1039;p115"/>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
        <p:nvSpPr>
          <p:cNvPr id="1040" name="Google Shape;1040;p115"/>
          <p:cNvSpPr/>
          <p:nvPr/>
        </p:nvSpPr>
        <p:spPr>
          <a:xfrm>
            <a:off x="1476375" y="531018"/>
            <a:ext cx="4956600" cy="1516500"/>
          </a:xfrm>
          <a:prstGeom prst="rect">
            <a:avLst/>
          </a:prstGeom>
          <a:noFill/>
          <a:ln>
            <a:noFill/>
          </a:ln>
        </p:spPr>
        <p:txBody>
          <a:bodyPr anchorCtr="0" anchor="t" bIns="34275" lIns="34275" spcFirstLastPara="1" rIns="34275" wrap="square" tIns="34275">
            <a:noAutofit/>
          </a:bodyPr>
          <a:lstStyle/>
          <a:p>
            <a:pPr indent="-249381" lvl="0" marL="249381" marR="0" rtl="0" algn="l">
              <a:lnSpc>
                <a:spcPct val="100000"/>
              </a:lnSpc>
              <a:spcBef>
                <a:spcPts val="0"/>
              </a:spcBef>
              <a:spcAft>
                <a:spcPts val="0"/>
              </a:spcAft>
              <a:buClr>
                <a:srgbClr val="404040"/>
              </a:buClr>
              <a:buSzPts val="1600"/>
              <a:buFont typeface="Helvetica Neue"/>
              <a:buChar char="▪"/>
            </a:pPr>
            <a:r>
              <a:rPr b="0" i="0" lang="en" sz="1600" u="none" cap="none" strike="noStrike">
                <a:solidFill>
                  <a:srgbClr val="404040"/>
                </a:solidFill>
                <a:latin typeface="Calibri"/>
                <a:ea typeface="Calibri"/>
                <a:cs typeface="Calibri"/>
                <a:sym typeface="Calibri"/>
              </a:rPr>
              <a:t>NIT </a:t>
            </a:r>
            <a:endParaRPr/>
          </a:p>
          <a:p>
            <a:pPr indent="-249381" lvl="1" marL="706581" marR="0" rtl="0" algn="l">
              <a:lnSpc>
                <a:spcPct val="100000"/>
              </a:lnSpc>
              <a:spcBef>
                <a:spcPts val="0"/>
              </a:spcBef>
              <a:spcAft>
                <a:spcPts val="0"/>
              </a:spcAft>
              <a:buClr>
                <a:srgbClr val="404040"/>
              </a:buClr>
              <a:buSzPts val="1600"/>
              <a:buFont typeface="Helvetica Neue"/>
              <a:buChar char="-"/>
            </a:pPr>
            <a:r>
              <a:rPr b="0" i="0" lang="en" sz="1600" u="none" cap="none" strike="noStrike">
                <a:solidFill>
                  <a:srgbClr val="404040"/>
                </a:solidFill>
                <a:latin typeface="Calibri"/>
                <a:ea typeface="Calibri"/>
                <a:cs typeface="Calibri"/>
                <a:sym typeface="Calibri"/>
              </a:rPr>
              <a:t>7 genes expressed under low nitrogen conditions</a:t>
            </a:r>
            <a:endParaRPr/>
          </a:p>
          <a:p>
            <a:pPr indent="-249381" lvl="0" marL="249381" marR="0" rtl="0" algn="l">
              <a:lnSpc>
                <a:spcPct val="100000"/>
              </a:lnSpc>
              <a:spcBef>
                <a:spcPts val="0"/>
              </a:spcBef>
              <a:spcAft>
                <a:spcPts val="0"/>
              </a:spcAft>
              <a:buClr>
                <a:srgbClr val="404040"/>
              </a:buClr>
              <a:buSzPts val="1600"/>
              <a:buFont typeface="Helvetica Neue"/>
              <a:buChar char="▪"/>
            </a:pPr>
            <a:r>
              <a:rPr b="0" i="0" lang="en" sz="1600" u="none" cap="none" strike="noStrike">
                <a:solidFill>
                  <a:srgbClr val="404040"/>
                </a:solidFill>
                <a:latin typeface="Calibri"/>
                <a:ea typeface="Calibri"/>
                <a:cs typeface="Calibri"/>
                <a:sym typeface="Calibri"/>
              </a:rPr>
              <a:t>MET</a:t>
            </a:r>
            <a:endParaRPr/>
          </a:p>
          <a:p>
            <a:pPr indent="-249381" lvl="1" marL="706581" marR="0" rtl="0" algn="l">
              <a:lnSpc>
                <a:spcPct val="100000"/>
              </a:lnSpc>
              <a:spcBef>
                <a:spcPts val="0"/>
              </a:spcBef>
              <a:spcAft>
                <a:spcPts val="0"/>
              </a:spcAft>
              <a:buClr>
                <a:srgbClr val="404040"/>
              </a:buClr>
              <a:buSzPts val="1600"/>
              <a:buFont typeface="Helvetica Neue"/>
              <a:buChar char="-"/>
            </a:pPr>
            <a:r>
              <a:rPr b="0" i="0" lang="en" sz="1600" u="none" cap="none" strike="noStrike">
                <a:solidFill>
                  <a:srgbClr val="404040"/>
                </a:solidFill>
                <a:latin typeface="Calibri"/>
                <a:ea typeface="Calibri"/>
                <a:cs typeface="Calibri"/>
                <a:sym typeface="Calibri"/>
              </a:rPr>
              <a:t>10 genes expressed in absence of methionine</a:t>
            </a:r>
            <a:endParaRPr/>
          </a:p>
          <a:p>
            <a:pPr indent="-249381" lvl="0" marL="249381" marR="0" rtl="0" algn="l">
              <a:lnSpc>
                <a:spcPct val="100000"/>
              </a:lnSpc>
              <a:spcBef>
                <a:spcPts val="0"/>
              </a:spcBef>
              <a:spcAft>
                <a:spcPts val="0"/>
              </a:spcAft>
              <a:buClr>
                <a:srgbClr val="404040"/>
              </a:buClr>
              <a:buSzPts val="1600"/>
              <a:buFont typeface="Helvetica Neue"/>
              <a:buChar char="▪"/>
            </a:pPr>
            <a:r>
              <a:rPr b="0" i="0" lang="en" sz="1600" u="none" cap="none" strike="noStrike">
                <a:solidFill>
                  <a:srgbClr val="404040"/>
                </a:solidFill>
                <a:latin typeface="Calibri"/>
                <a:ea typeface="Calibri"/>
                <a:cs typeface="Calibri"/>
                <a:sym typeface="Calibri"/>
              </a:rPr>
              <a:t>PHO</a:t>
            </a:r>
            <a:endParaRPr/>
          </a:p>
          <a:p>
            <a:pPr indent="-249381" lvl="1" marL="706581" marR="0" rtl="0" algn="l">
              <a:lnSpc>
                <a:spcPct val="100000"/>
              </a:lnSpc>
              <a:spcBef>
                <a:spcPts val="0"/>
              </a:spcBef>
              <a:spcAft>
                <a:spcPts val="0"/>
              </a:spcAft>
              <a:buClr>
                <a:srgbClr val="404040"/>
              </a:buClr>
              <a:buSzPts val="1600"/>
              <a:buFont typeface="Helvetica Neue"/>
              <a:buChar char="-"/>
            </a:pPr>
            <a:r>
              <a:rPr b="0" i="0" lang="en" sz="1600" u="none" cap="none" strike="noStrike">
                <a:solidFill>
                  <a:srgbClr val="404040"/>
                </a:solidFill>
                <a:latin typeface="Calibri"/>
                <a:ea typeface="Calibri"/>
                <a:cs typeface="Calibri"/>
                <a:sym typeface="Calibri"/>
              </a:rPr>
              <a:t>5 genes expressed under phosphate stress</a:t>
            </a:r>
            <a:endParaRPr/>
          </a:p>
        </p:txBody>
      </p:sp>
      <p:pic>
        <p:nvPicPr>
          <p:cNvPr id="1041" name="Google Shape;1041;p115"/>
          <p:cNvPicPr preferRelativeResize="0"/>
          <p:nvPr/>
        </p:nvPicPr>
        <p:blipFill rotWithShape="1">
          <a:blip r:embed="rId3">
            <a:alphaModFix/>
          </a:blip>
          <a:srcRect b="0" l="0" r="0" t="0"/>
          <a:stretch/>
        </p:blipFill>
        <p:spPr>
          <a:xfrm>
            <a:off x="6581775" y="531018"/>
            <a:ext cx="1238400" cy="1238400"/>
          </a:xfrm>
          <a:prstGeom prst="rect">
            <a:avLst/>
          </a:prstGeom>
          <a:noFill/>
          <a:ln>
            <a:noFill/>
          </a:ln>
        </p:spPr>
      </p:pic>
      <p:grpSp>
        <p:nvGrpSpPr>
          <p:cNvPr id="1042" name="Google Shape;1042;p115"/>
          <p:cNvGrpSpPr/>
          <p:nvPr/>
        </p:nvGrpSpPr>
        <p:grpSpPr>
          <a:xfrm>
            <a:off x="1756171" y="2294333"/>
            <a:ext cx="1588200" cy="2677800"/>
            <a:chOff x="0" y="0"/>
            <a:chExt cx="1588200" cy="2677800"/>
          </a:xfrm>
        </p:grpSpPr>
        <p:sp>
          <p:nvSpPr>
            <p:cNvPr id="1043" name="Google Shape;1043;p115"/>
            <p:cNvSpPr/>
            <p:nvPr/>
          </p:nvSpPr>
          <p:spPr>
            <a:xfrm>
              <a:off x="0" y="0"/>
              <a:ext cx="1588200" cy="2677800"/>
            </a:xfrm>
            <a:prstGeom prst="rect">
              <a:avLst/>
            </a:prstGeom>
            <a:noFill/>
            <a:ln cap="flat" cmpd="sng" w="9525">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15"/>
            <p:cNvSpPr/>
            <p:nvPr/>
          </p:nvSpPr>
          <p:spPr>
            <a:xfrm>
              <a:off x="0" y="0"/>
              <a:ext cx="1588200" cy="25323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PHO</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aaaaaa|tttttt   51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aaaaag|cttttt   15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aagaaa|tttctt   14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gaaaaa|tttttc   13</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tgccaa|ttggca   12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aaaaat|attttt   12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aaatta|taattt   12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agaaaa|ttttct   11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caagaa|ttcttg   11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aaacgt|acgttt   11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aaagaa|ttcttt   11</a:t>
              </a:r>
              <a:endParaRPr/>
            </a:p>
            <a:p>
              <a:pPr indent="0" lvl="0" marL="0" marR="0" rtl="0" algn="r">
                <a:lnSpc>
                  <a:spcPct val="100000"/>
                </a:lnSpc>
                <a:spcBef>
                  <a:spcPts val="0"/>
                </a:spcBef>
                <a:spcAft>
                  <a:spcPts val="0"/>
                </a:spcAft>
                <a:buClr>
                  <a:srgbClr val="C0504D"/>
                </a:buClr>
                <a:buFont typeface="Courier"/>
                <a:buNone/>
              </a:pPr>
              <a:r>
                <a:rPr b="1" i="0" lang="en" sz="1000" u="none" cap="none" strike="noStrike">
                  <a:solidFill>
                    <a:srgbClr val="C0504D"/>
                  </a:solidFill>
                  <a:latin typeface="Courier"/>
                  <a:ea typeface="Courier"/>
                  <a:cs typeface="Courier"/>
                  <a:sym typeface="Courier"/>
                </a:rPr>
                <a:t>acgtgc|gcacgt   10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aataat|attatt   10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aagaag|cttctt   10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atataa|ttatat   10</a:t>
              </a:r>
              <a:endParaRPr/>
            </a:p>
          </p:txBody>
        </p:sp>
      </p:grpSp>
      <p:grpSp>
        <p:nvGrpSpPr>
          <p:cNvPr id="1045" name="Google Shape;1045;p115"/>
          <p:cNvGrpSpPr/>
          <p:nvPr/>
        </p:nvGrpSpPr>
        <p:grpSpPr>
          <a:xfrm>
            <a:off x="3424237" y="2294333"/>
            <a:ext cx="1668000" cy="2677800"/>
            <a:chOff x="0" y="0"/>
            <a:chExt cx="1668000" cy="2677800"/>
          </a:xfrm>
        </p:grpSpPr>
        <p:sp>
          <p:nvSpPr>
            <p:cNvPr id="1046" name="Google Shape;1046;p115"/>
            <p:cNvSpPr/>
            <p:nvPr/>
          </p:nvSpPr>
          <p:spPr>
            <a:xfrm>
              <a:off x="0" y="0"/>
              <a:ext cx="1668000" cy="2677800"/>
            </a:xfrm>
            <a:prstGeom prst="rect">
              <a:avLst/>
            </a:prstGeom>
            <a:noFill/>
            <a:ln cap="flat" cmpd="sng" w="9525">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15"/>
            <p:cNvSpPr/>
            <p:nvPr/>
          </p:nvSpPr>
          <p:spPr>
            <a:xfrm>
              <a:off x="0" y="0"/>
              <a:ext cx="1668000" cy="25323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MET</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aaaaaa|tttttt   105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atatat|atatat   41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gaaaaa|tttttc   40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tatata|tatata   40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aaaaat|attttt   35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aagaaa|tttctt   29</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agaaaa|ttttct   28</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aaaata|tatttt   26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aaaaag|cttttt   25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agaaat|atttct   24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aaataa|ttattt   22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taaaaa|ttttta   21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tgaaaa|ttttca   21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ataata|tattat   20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atataa|ttatat   20</a:t>
              </a:r>
              <a:endParaRPr/>
            </a:p>
          </p:txBody>
        </p:sp>
      </p:grpSp>
      <p:grpSp>
        <p:nvGrpSpPr>
          <p:cNvPr id="1048" name="Google Shape;1048;p115"/>
          <p:cNvGrpSpPr/>
          <p:nvPr/>
        </p:nvGrpSpPr>
        <p:grpSpPr>
          <a:xfrm>
            <a:off x="5173265" y="2294333"/>
            <a:ext cx="1588200" cy="2677800"/>
            <a:chOff x="0" y="0"/>
            <a:chExt cx="1588200" cy="2677800"/>
          </a:xfrm>
        </p:grpSpPr>
        <p:sp>
          <p:nvSpPr>
            <p:cNvPr id="1049" name="Google Shape;1049;p115"/>
            <p:cNvSpPr/>
            <p:nvPr/>
          </p:nvSpPr>
          <p:spPr>
            <a:xfrm>
              <a:off x="0" y="0"/>
              <a:ext cx="1588200" cy="2677800"/>
            </a:xfrm>
            <a:prstGeom prst="rect">
              <a:avLst/>
            </a:prstGeom>
            <a:noFill/>
            <a:ln cap="flat" cmpd="sng" w="9525">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15"/>
            <p:cNvSpPr/>
            <p:nvPr/>
          </p:nvSpPr>
          <p:spPr>
            <a:xfrm>
              <a:off x="0" y="0"/>
              <a:ext cx="1588200" cy="25323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NIT</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aaaaaa|tttttt   80</a:t>
              </a:r>
              <a:endParaRPr/>
            </a:p>
            <a:p>
              <a:pPr indent="0" lvl="0" marL="0" marR="0" rtl="0" algn="r">
                <a:lnSpc>
                  <a:spcPct val="100000"/>
                </a:lnSpc>
                <a:spcBef>
                  <a:spcPts val="0"/>
                </a:spcBef>
                <a:spcAft>
                  <a:spcPts val="0"/>
                </a:spcAft>
                <a:buClr>
                  <a:srgbClr val="C0504D"/>
                </a:buClr>
                <a:buFont typeface="Courier"/>
                <a:buNone/>
              </a:pPr>
              <a:r>
                <a:rPr b="1" i="0" lang="en" sz="1000" u="none" cap="none" strike="noStrike">
                  <a:solidFill>
                    <a:srgbClr val="C0504D"/>
                  </a:solidFill>
                  <a:latin typeface="Courier"/>
                  <a:ea typeface="Courier"/>
                  <a:cs typeface="Courier"/>
                  <a:sym typeface="Courier"/>
                </a:rPr>
                <a:t>cttatc|gataag   26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tatata|tatata   22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ataaga|tcttat   20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aagaaa|tttctt   20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gaaaaa|tttttc   19</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atatat|atatat   19</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agataa|ttatct   17</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agaaaa|ttttct   17</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aaagaa|ttcttt   16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aaaaca|tgtttt   16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aaaaag|cttttt   15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agaaga|tcttct   14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tgataa|ttatca   14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atataa|ttatat   14</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16"/>
          <p:cNvSpPr txBox="1"/>
          <p:nvPr>
            <p:ph type="title"/>
          </p:nvPr>
        </p:nvSpPr>
        <p:spPr>
          <a:xfrm>
            <a:off x="-1" y="0"/>
            <a:ext cx="9144000" cy="346500"/>
          </a:xfrm>
          <a:prstGeom prst="rect">
            <a:avLst/>
          </a:prstGeom>
          <a:solidFill>
            <a:srgbClr val="FF9A00"/>
          </a:solidFill>
          <a:ln>
            <a:noFill/>
          </a:ln>
        </p:spPr>
        <p:txBody>
          <a:bodyPr anchorCtr="0" anchor="t" bIns="34275" lIns="34275" spcFirstLastPara="1" rIns="34275" wrap="square" tIns="34275">
            <a:noAutofit/>
          </a:bodyPr>
          <a:lstStyle/>
          <a:p>
            <a:pPr indent="177800" lvl="0" marL="0" marR="0" rtl="0" algn="l">
              <a:lnSpc>
                <a:spcPct val="100000"/>
              </a:lnSpc>
              <a:spcBef>
                <a:spcPts val="0"/>
              </a:spcBef>
              <a:spcAft>
                <a:spcPts val="0"/>
              </a:spcAft>
              <a:buClr>
                <a:srgbClr val="DDEFFF"/>
              </a:buClr>
              <a:buFont typeface="Arial"/>
              <a:buNone/>
            </a:pPr>
            <a:r>
              <a:rPr b="0" i="1" lang="en" sz="1800" u="none" cap="none" strike="noStrike">
                <a:solidFill>
                  <a:srgbClr val="DDEFFF"/>
                </a:solidFill>
                <a:latin typeface="Arial"/>
                <a:ea typeface="Arial"/>
                <a:cs typeface="Arial"/>
                <a:sym typeface="Arial"/>
              </a:rPr>
              <a:t>The most frequent oligonucleotides are not informative</a:t>
            </a:r>
            <a:endParaRPr/>
          </a:p>
        </p:txBody>
      </p:sp>
      <p:sp>
        <p:nvSpPr>
          <p:cNvPr id="1056" name="Google Shape;1056;p116"/>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pic>
        <p:nvPicPr>
          <p:cNvPr id="1057" name="Google Shape;1057;p116"/>
          <p:cNvPicPr preferRelativeResize="0"/>
          <p:nvPr/>
        </p:nvPicPr>
        <p:blipFill rotWithShape="1">
          <a:blip r:embed="rId3">
            <a:alphaModFix/>
          </a:blip>
          <a:srcRect b="0" l="0" r="0" t="0"/>
          <a:stretch/>
        </p:blipFill>
        <p:spPr>
          <a:xfrm>
            <a:off x="1257300" y="270271"/>
            <a:ext cx="5943600" cy="18000"/>
          </a:xfrm>
          <a:prstGeom prst="rect">
            <a:avLst/>
          </a:prstGeom>
          <a:noFill/>
          <a:ln>
            <a:noFill/>
          </a:ln>
        </p:spPr>
      </p:pic>
      <p:sp>
        <p:nvSpPr>
          <p:cNvPr id="1058" name="Google Shape;1058;p116"/>
          <p:cNvSpPr/>
          <p:nvPr/>
        </p:nvSpPr>
        <p:spPr>
          <a:xfrm>
            <a:off x="1257299" y="500062"/>
            <a:ext cx="6372300" cy="1579800"/>
          </a:xfrm>
          <a:prstGeom prst="rect">
            <a:avLst/>
          </a:prstGeom>
          <a:noFill/>
          <a:ln>
            <a:noFill/>
          </a:ln>
        </p:spPr>
        <p:txBody>
          <a:bodyPr anchorCtr="0" anchor="t" bIns="34275" lIns="34275" spcFirstLastPara="1" rIns="34275" wrap="square" tIns="34275">
            <a:noAutofit/>
          </a:bodyPr>
          <a:lstStyle/>
          <a:p>
            <a:pPr indent="-240028" lvl="0" marL="240028" marR="0" rtl="0" algn="l">
              <a:lnSpc>
                <a:spcPct val="100000"/>
              </a:lnSpc>
              <a:spcBef>
                <a:spcPts val="0"/>
              </a:spcBef>
              <a:spcAft>
                <a:spcPts val="0"/>
              </a:spcAft>
              <a:buClr>
                <a:srgbClr val="404040"/>
              </a:buClr>
              <a:buSzPts val="1400"/>
              <a:buFont typeface="Helvetica Neue"/>
              <a:buChar char="▪"/>
            </a:pPr>
            <a:r>
              <a:rPr b="0" i="0" lang="en" sz="1400" u="none" cap="none" strike="noStrike">
                <a:solidFill>
                  <a:srgbClr val="404040"/>
                </a:solidFill>
                <a:latin typeface="Calibri"/>
                <a:ea typeface="Calibri"/>
                <a:cs typeface="Calibri"/>
                <a:sym typeface="Calibri"/>
              </a:rPr>
              <a:t>A (too) simple approach would consist in </a:t>
            </a:r>
            <a:r>
              <a:rPr b="1" i="0" lang="en" sz="1400" u="none" cap="none" strike="noStrike">
                <a:solidFill>
                  <a:srgbClr val="FF0000"/>
                </a:solidFill>
                <a:latin typeface="Calibri"/>
                <a:ea typeface="Calibri"/>
                <a:cs typeface="Calibri"/>
                <a:sym typeface="Calibri"/>
              </a:rPr>
              <a:t>detecting the most frequent oligonucleotides</a:t>
            </a:r>
            <a:r>
              <a:rPr b="0" i="0" lang="en" sz="1400" u="none" cap="none" strike="noStrike">
                <a:solidFill>
                  <a:srgbClr val="404040"/>
                </a:solidFill>
                <a:latin typeface="Calibri"/>
                <a:ea typeface="Calibri"/>
                <a:cs typeface="Calibri"/>
                <a:sym typeface="Calibri"/>
              </a:rPr>
              <a:t> (for example hexanucleotides) for each group of upstream sequences.</a:t>
            </a:r>
            <a:endParaRPr/>
          </a:p>
          <a:p>
            <a:pPr indent="-240028" lvl="0" marL="240028" marR="0" rtl="0" algn="l">
              <a:lnSpc>
                <a:spcPct val="100000"/>
              </a:lnSpc>
              <a:spcBef>
                <a:spcPts val="0"/>
              </a:spcBef>
              <a:spcAft>
                <a:spcPts val="0"/>
              </a:spcAft>
              <a:buClr>
                <a:srgbClr val="404040"/>
              </a:buClr>
              <a:buSzPts val="1400"/>
              <a:buFont typeface="Helvetica Neue"/>
              <a:buChar char="▪"/>
            </a:pPr>
            <a:r>
              <a:rPr b="0" i="0" lang="en" sz="1400" u="none" cap="none" strike="noStrike">
                <a:solidFill>
                  <a:srgbClr val="404040"/>
                </a:solidFill>
                <a:latin typeface="Calibri"/>
                <a:ea typeface="Calibri"/>
                <a:cs typeface="Calibri"/>
                <a:sym typeface="Calibri"/>
              </a:rPr>
              <a:t>This would however lead to deceiving results.</a:t>
            </a:r>
            <a:endParaRPr/>
          </a:p>
          <a:p>
            <a:pPr indent="-240030" lvl="1" marL="697230" marR="0" rtl="0" algn="l">
              <a:lnSpc>
                <a:spcPct val="100000"/>
              </a:lnSpc>
              <a:spcBef>
                <a:spcPts val="0"/>
              </a:spcBef>
              <a:spcAft>
                <a:spcPts val="0"/>
              </a:spcAft>
              <a:buClr>
                <a:srgbClr val="404040"/>
              </a:buClr>
              <a:buSzPts val="1400"/>
              <a:buFont typeface="Helvetica Neue"/>
              <a:buChar char="-"/>
            </a:pPr>
            <a:r>
              <a:rPr b="0" i="0" lang="en" sz="1400" u="none" cap="none" strike="noStrike">
                <a:solidFill>
                  <a:srgbClr val="404040"/>
                </a:solidFill>
                <a:latin typeface="Calibri"/>
                <a:ea typeface="Calibri"/>
                <a:cs typeface="Calibri"/>
                <a:sym typeface="Calibri"/>
              </a:rPr>
              <a:t>In all the sequence sets, the same kind of patterns are selected: </a:t>
            </a:r>
            <a:r>
              <a:rPr b="1" i="0" lang="en" sz="1400" u="none" cap="none" strike="noStrike">
                <a:solidFill>
                  <a:srgbClr val="8BC046"/>
                </a:solidFill>
                <a:latin typeface="Calibri"/>
                <a:ea typeface="Calibri"/>
                <a:cs typeface="Calibri"/>
                <a:sym typeface="Calibri"/>
              </a:rPr>
              <a:t>AT-rich hexanucleotides</a:t>
            </a:r>
            <a:r>
              <a:rPr b="0" i="0" lang="en" sz="1400" u="none" cap="none" strike="noStrike">
                <a:solidFill>
                  <a:srgbClr val="404040"/>
                </a:solidFill>
                <a:latin typeface="Calibri"/>
                <a:ea typeface="Calibri"/>
                <a:cs typeface="Calibri"/>
                <a:sym typeface="Calibri"/>
              </a:rPr>
              <a:t>.</a:t>
            </a:r>
            <a:endParaRPr/>
          </a:p>
        </p:txBody>
      </p:sp>
      <p:grpSp>
        <p:nvGrpSpPr>
          <p:cNvPr id="1059" name="Google Shape;1059;p116"/>
          <p:cNvGrpSpPr/>
          <p:nvPr/>
        </p:nvGrpSpPr>
        <p:grpSpPr>
          <a:xfrm>
            <a:off x="1756171" y="2294333"/>
            <a:ext cx="1588200" cy="2677800"/>
            <a:chOff x="0" y="0"/>
            <a:chExt cx="1588200" cy="2677800"/>
          </a:xfrm>
        </p:grpSpPr>
        <p:sp>
          <p:nvSpPr>
            <p:cNvPr id="1060" name="Google Shape;1060;p116"/>
            <p:cNvSpPr/>
            <p:nvPr/>
          </p:nvSpPr>
          <p:spPr>
            <a:xfrm>
              <a:off x="0" y="0"/>
              <a:ext cx="1588200" cy="2677800"/>
            </a:xfrm>
            <a:prstGeom prst="rect">
              <a:avLst/>
            </a:prstGeom>
            <a:noFill/>
            <a:ln cap="flat" cmpd="sng" w="9525">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16"/>
            <p:cNvSpPr/>
            <p:nvPr/>
          </p:nvSpPr>
          <p:spPr>
            <a:xfrm>
              <a:off x="0" y="0"/>
              <a:ext cx="1588200" cy="25323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PHO</a:t>
              </a:r>
              <a:endParaRPr/>
            </a:p>
            <a:p>
              <a:pPr indent="0" lvl="0" marL="0" marR="0" rtl="0" algn="r">
                <a:lnSpc>
                  <a:spcPct val="100000"/>
                </a:lnSpc>
                <a:spcBef>
                  <a:spcPts val="0"/>
                </a:spcBef>
                <a:spcAft>
                  <a:spcPts val="0"/>
                </a:spcAft>
                <a:buClr>
                  <a:srgbClr val="8BC046"/>
                </a:buClr>
                <a:buFont typeface="Courier"/>
                <a:buNone/>
              </a:pPr>
              <a:r>
                <a:rPr b="1" i="0" lang="en" sz="1000" u="none" cap="none" strike="noStrike">
                  <a:solidFill>
                    <a:srgbClr val="8BC046"/>
                  </a:solidFill>
                  <a:latin typeface="Courier"/>
                  <a:ea typeface="Courier"/>
                  <a:cs typeface="Courier"/>
                  <a:sym typeface="Courier"/>
                </a:rPr>
                <a:t>aaaaaa|tttttt   51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aaaaag|cttttt   15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aagaaa|tttctt   14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gaaaaa|tttttc   13</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tgccaa|ttggca   12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aaaaat|attttt   12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aaatta|taattt   12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agaaaa|ttttct   11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caagaa|ttcttg   11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aaacgt|acgttt   11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aaagaa|ttcttt   11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acgtgc|gcacgt   10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aataat|attatt   10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aagaag|cttctt   10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atataa|ttatat   10</a:t>
              </a:r>
              <a:endParaRPr/>
            </a:p>
          </p:txBody>
        </p:sp>
      </p:grpSp>
      <p:grpSp>
        <p:nvGrpSpPr>
          <p:cNvPr id="1062" name="Google Shape;1062;p116"/>
          <p:cNvGrpSpPr/>
          <p:nvPr/>
        </p:nvGrpSpPr>
        <p:grpSpPr>
          <a:xfrm>
            <a:off x="3424237" y="2294333"/>
            <a:ext cx="1668000" cy="2677800"/>
            <a:chOff x="0" y="0"/>
            <a:chExt cx="1668000" cy="2677800"/>
          </a:xfrm>
        </p:grpSpPr>
        <p:sp>
          <p:nvSpPr>
            <p:cNvPr id="1063" name="Google Shape;1063;p116"/>
            <p:cNvSpPr/>
            <p:nvPr/>
          </p:nvSpPr>
          <p:spPr>
            <a:xfrm>
              <a:off x="0" y="0"/>
              <a:ext cx="1668000" cy="2677800"/>
            </a:xfrm>
            <a:prstGeom prst="rect">
              <a:avLst/>
            </a:prstGeom>
            <a:noFill/>
            <a:ln cap="flat" cmpd="sng" w="9525">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16"/>
            <p:cNvSpPr/>
            <p:nvPr/>
          </p:nvSpPr>
          <p:spPr>
            <a:xfrm>
              <a:off x="0" y="0"/>
              <a:ext cx="1668000" cy="25323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MET</a:t>
              </a:r>
              <a:endParaRPr/>
            </a:p>
            <a:p>
              <a:pPr indent="0" lvl="0" marL="0" marR="0" rtl="0" algn="r">
                <a:lnSpc>
                  <a:spcPct val="100000"/>
                </a:lnSpc>
                <a:spcBef>
                  <a:spcPts val="0"/>
                </a:spcBef>
                <a:spcAft>
                  <a:spcPts val="0"/>
                </a:spcAft>
                <a:buClr>
                  <a:srgbClr val="8BC046"/>
                </a:buClr>
                <a:buFont typeface="Courier"/>
                <a:buNone/>
              </a:pPr>
              <a:r>
                <a:rPr b="1" i="0" lang="en" sz="1000" u="none" cap="none" strike="noStrike">
                  <a:solidFill>
                    <a:srgbClr val="8BC046"/>
                  </a:solidFill>
                  <a:latin typeface="Courier"/>
                  <a:ea typeface="Courier"/>
                  <a:cs typeface="Courier"/>
                  <a:sym typeface="Courier"/>
                </a:rPr>
                <a:t>aaaaaa|tttttt   105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atatat|atatat   41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gaaaaa|tttttc   40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tatata|tatata   40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aaaaat|attttt   35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aagaaa|tttctt   29</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agaaaa|ttttct   28</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aaaata|tatttt   26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aaaaag|cttttt   25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agaaat|atttct   24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aaataa|ttattt   22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taaaaa|ttttta   21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tgaaaa|ttttca   21</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ataata|tattat   20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atataa|ttatat   20</a:t>
              </a:r>
              <a:endParaRPr/>
            </a:p>
          </p:txBody>
        </p:sp>
      </p:grpSp>
      <p:grpSp>
        <p:nvGrpSpPr>
          <p:cNvPr id="1065" name="Google Shape;1065;p116"/>
          <p:cNvGrpSpPr/>
          <p:nvPr/>
        </p:nvGrpSpPr>
        <p:grpSpPr>
          <a:xfrm>
            <a:off x="5173265" y="2294333"/>
            <a:ext cx="1588200" cy="2677800"/>
            <a:chOff x="0" y="0"/>
            <a:chExt cx="1588200" cy="2677800"/>
          </a:xfrm>
        </p:grpSpPr>
        <p:sp>
          <p:nvSpPr>
            <p:cNvPr id="1066" name="Google Shape;1066;p116"/>
            <p:cNvSpPr/>
            <p:nvPr/>
          </p:nvSpPr>
          <p:spPr>
            <a:xfrm>
              <a:off x="0" y="0"/>
              <a:ext cx="1588200" cy="2677800"/>
            </a:xfrm>
            <a:prstGeom prst="rect">
              <a:avLst/>
            </a:prstGeom>
            <a:noFill/>
            <a:ln cap="flat" cmpd="sng" w="9525">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16"/>
            <p:cNvSpPr/>
            <p:nvPr/>
          </p:nvSpPr>
          <p:spPr>
            <a:xfrm>
              <a:off x="0" y="0"/>
              <a:ext cx="1588200" cy="25323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NIT</a:t>
              </a:r>
              <a:endParaRPr/>
            </a:p>
            <a:p>
              <a:pPr indent="0" lvl="0" marL="0" marR="0" rtl="0" algn="r">
                <a:lnSpc>
                  <a:spcPct val="100000"/>
                </a:lnSpc>
                <a:spcBef>
                  <a:spcPts val="0"/>
                </a:spcBef>
                <a:spcAft>
                  <a:spcPts val="0"/>
                </a:spcAft>
                <a:buClr>
                  <a:srgbClr val="8BC046"/>
                </a:buClr>
                <a:buFont typeface="Courier"/>
                <a:buNone/>
              </a:pPr>
              <a:r>
                <a:rPr b="1" i="0" lang="en" sz="1000" u="none" cap="none" strike="noStrike">
                  <a:solidFill>
                    <a:srgbClr val="8BC046"/>
                  </a:solidFill>
                  <a:latin typeface="Courier"/>
                  <a:ea typeface="Courier"/>
                  <a:cs typeface="Courier"/>
                  <a:sym typeface="Courier"/>
                </a:rPr>
                <a:t>aaaaaa|tttttt   </a:t>
              </a:r>
              <a:r>
                <a:rPr b="0" i="0" lang="en" sz="1000" u="none" cap="none" strike="noStrike">
                  <a:solidFill>
                    <a:srgbClr val="000000"/>
                  </a:solidFill>
                  <a:latin typeface="Courier"/>
                  <a:ea typeface="Courier"/>
                  <a:cs typeface="Courier"/>
                  <a:sym typeface="Courier"/>
                </a:rPr>
                <a:t>80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cttatc|gataag   26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tatata|tatata   22</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ataaga|tcttat   20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aagaaa|tttctt   20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gaaaaa|tttttc   19</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atatat|atatat   19</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agataa|ttatct   17</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agaaaa|ttttct   17</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aaagaa|ttcttt   16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aaaaca|tgtttt   16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aaaaag|cttttt   15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agaaga|tcttct   14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tgataa|ttatca   14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atataa|ttatat   14</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17"/>
          <p:cNvSpPr txBox="1"/>
          <p:nvPr>
            <p:ph type="title"/>
          </p:nvPr>
        </p:nvSpPr>
        <p:spPr>
          <a:xfrm>
            <a:off x="-1" y="0"/>
            <a:ext cx="9144000" cy="346500"/>
          </a:xfrm>
          <a:prstGeom prst="rect">
            <a:avLst/>
          </a:prstGeom>
          <a:solidFill>
            <a:srgbClr val="FF9A00"/>
          </a:solidFill>
          <a:ln>
            <a:noFill/>
          </a:ln>
        </p:spPr>
        <p:txBody>
          <a:bodyPr anchorCtr="0" anchor="t" bIns="34275" lIns="34275" spcFirstLastPara="1" rIns="34275" wrap="square" tIns="34275">
            <a:noAutofit/>
          </a:bodyPr>
          <a:lstStyle/>
          <a:p>
            <a:pPr indent="177800" lvl="0" marL="0" marR="0" rtl="0" algn="l">
              <a:lnSpc>
                <a:spcPct val="100000"/>
              </a:lnSpc>
              <a:spcBef>
                <a:spcPts val="0"/>
              </a:spcBef>
              <a:spcAft>
                <a:spcPts val="0"/>
              </a:spcAft>
              <a:buClr>
                <a:srgbClr val="DDEFFF"/>
              </a:buClr>
              <a:buFont typeface="Arial"/>
              <a:buNone/>
            </a:pPr>
            <a:r>
              <a:rPr b="0" i="1" lang="en" sz="1800" u="none" cap="none" strike="noStrike">
                <a:solidFill>
                  <a:srgbClr val="DDEFFF"/>
                </a:solidFill>
                <a:latin typeface="Arial"/>
                <a:ea typeface="Arial"/>
                <a:cs typeface="Arial"/>
                <a:sym typeface="Arial"/>
              </a:rPr>
              <a:t>A more relevant criterion for over-representation</a:t>
            </a:r>
            <a:endParaRPr/>
          </a:p>
        </p:txBody>
      </p:sp>
      <p:sp>
        <p:nvSpPr>
          <p:cNvPr id="1073" name="Google Shape;1073;p117"/>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
        <p:nvSpPr>
          <p:cNvPr id="1074" name="Google Shape;1074;p117"/>
          <p:cNvSpPr/>
          <p:nvPr/>
        </p:nvSpPr>
        <p:spPr>
          <a:xfrm>
            <a:off x="1257299" y="500062"/>
            <a:ext cx="6372300" cy="2659500"/>
          </a:xfrm>
          <a:prstGeom prst="rect">
            <a:avLst/>
          </a:prstGeom>
          <a:noFill/>
          <a:ln>
            <a:noFill/>
          </a:ln>
        </p:spPr>
        <p:txBody>
          <a:bodyPr anchorCtr="0" anchor="t" bIns="34275" lIns="34275" spcFirstLastPara="1" rIns="34275" wrap="square" tIns="34275">
            <a:noAutofit/>
          </a:bodyPr>
          <a:lstStyle/>
          <a:p>
            <a:pPr indent="-240028" lvl="0" marL="240028" marR="0" rtl="0" algn="l">
              <a:lnSpc>
                <a:spcPct val="100000"/>
              </a:lnSpc>
              <a:spcBef>
                <a:spcPts val="0"/>
              </a:spcBef>
              <a:spcAft>
                <a:spcPts val="0"/>
              </a:spcAft>
              <a:buClr>
                <a:srgbClr val="404040"/>
              </a:buClr>
              <a:buSzPts val="1400"/>
              <a:buFont typeface="Helvetica Neue"/>
              <a:buChar char="▪"/>
            </a:pPr>
            <a:r>
              <a:rPr b="0" i="0" lang="en" sz="1400" u="none" cap="none" strike="noStrike">
                <a:solidFill>
                  <a:srgbClr val="404040"/>
                </a:solidFill>
                <a:latin typeface="Calibri"/>
                <a:ea typeface="Calibri"/>
                <a:cs typeface="Calibri"/>
                <a:sym typeface="Calibri"/>
              </a:rPr>
              <a:t>The most frequent patterns do not reveal the motifs specifically bound by specific transcription factors.</a:t>
            </a:r>
            <a:endParaRPr/>
          </a:p>
          <a:p>
            <a:pPr indent="-257175" lvl="0" marL="257175" marR="0" rtl="0" algn="l">
              <a:lnSpc>
                <a:spcPct val="100000"/>
              </a:lnSpc>
              <a:spcBef>
                <a:spcPts val="0"/>
              </a:spcBef>
              <a:spcAft>
                <a:spcPts val="0"/>
              </a:spcAft>
              <a:buClr>
                <a:srgbClr val="404040"/>
              </a:buClr>
              <a:buFont typeface="Calibri"/>
              <a:buNone/>
            </a:pPr>
            <a:r>
              <a:rPr b="0" i="0" lang="en" sz="1400" u="none" cap="none" strike="noStrike">
                <a:solidFill>
                  <a:srgbClr val="404040"/>
                </a:solidFill>
                <a:latin typeface="Calibri"/>
                <a:ea typeface="Calibri"/>
                <a:cs typeface="Calibri"/>
                <a:sym typeface="Calibri"/>
              </a:rPr>
              <a:t> </a:t>
            </a:r>
            <a:endParaRPr/>
          </a:p>
          <a:p>
            <a:pPr indent="-240028" lvl="0" marL="240028" marR="0" rtl="0" algn="l">
              <a:lnSpc>
                <a:spcPct val="100000"/>
              </a:lnSpc>
              <a:spcBef>
                <a:spcPts val="0"/>
              </a:spcBef>
              <a:spcAft>
                <a:spcPts val="0"/>
              </a:spcAft>
              <a:buClr>
                <a:srgbClr val="404040"/>
              </a:buClr>
              <a:buSzPts val="1400"/>
              <a:buFont typeface="Helvetica Neue"/>
              <a:buChar char="▪"/>
            </a:pPr>
            <a:r>
              <a:rPr b="0" i="0" lang="en" sz="1400" u="none" cap="none" strike="noStrike">
                <a:solidFill>
                  <a:srgbClr val="404040"/>
                </a:solidFill>
                <a:latin typeface="Calibri"/>
                <a:ea typeface="Calibri"/>
                <a:cs typeface="Calibri"/>
                <a:sym typeface="Calibri"/>
              </a:rPr>
              <a:t>They merely </a:t>
            </a:r>
            <a:r>
              <a:rPr b="1" i="0" lang="en" sz="1400" u="none" cap="none" strike="noStrike">
                <a:solidFill>
                  <a:srgbClr val="FF0000"/>
                </a:solidFill>
                <a:latin typeface="Calibri"/>
                <a:ea typeface="Calibri"/>
                <a:cs typeface="Calibri"/>
                <a:sym typeface="Calibri"/>
              </a:rPr>
              <a:t>reflect the compositional biases</a:t>
            </a:r>
            <a:r>
              <a:rPr b="0" i="0" lang="en" sz="1400" u="none" cap="none" strike="noStrike">
                <a:solidFill>
                  <a:srgbClr val="404040"/>
                </a:solidFill>
                <a:latin typeface="Calibri"/>
                <a:ea typeface="Calibri"/>
                <a:cs typeface="Calibri"/>
                <a:sym typeface="Calibri"/>
              </a:rPr>
              <a:t> of upstream sequences.</a:t>
            </a:r>
            <a:endParaRPr/>
          </a:p>
          <a:p>
            <a:pPr indent="-257175" lvl="0" marL="257175" marR="0" rtl="0" algn="l">
              <a:lnSpc>
                <a:spcPct val="100000"/>
              </a:lnSpc>
              <a:spcBef>
                <a:spcPts val="0"/>
              </a:spcBef>
              <a:spcAft>
                <a:spcPts val="0"/>
              </a:spcAft>
              <a:buClr>
                <a:srgbClr val="404040"/>
              </a:buClr>
              <a:buFont typeface="Calibri"/>
              <a:buNone/>
            </a:pPr>
            <a:r>
              <a:t/>
            </a:r>
            <a:endParaRPr b="0" i="0" sz="1400" u="none" cap="none" strike="noStrike">
              <a:solidFill>
                <a:srgbClr val="000000"/>
              </a:solidFill>
              <a:latin typeface="Arial"/>
              <a:ea typeface="Arial"/>
              <a:cs typeface="Arial"/>
              <a:sym typeface="Arial"/>
            </a:endParaRPr>
          </a:p>
          <a:p>
            <a:pPr indent="-240028" lvl="0" marL="240028" marR="0" rtl="0" algn="l">
              <a:lnSpc>
                <a:spcPct val="100000"/>
              </a:lnSpc>
              <a:spcBef>
                <a:spcPts val="0"/>
              </a:spcBef>
              <a:spcAft>
                <a:spcPts val="0"/>
              </a:spcAft>
              <a:buClr>
                <a:srgbClr val="404040"/>
              </a:buClr>
              <a:buSzPts val="1400"/>
              <a:buFont typeface="Helvetica Neue"/>
              <a:buChar char="▪"/>
            </a:pPr>
            <a:r>
              <a:rPr b="0" i="0" lang="en" sz="1400" u="none" cap="none" strike="noStrike">
                <a:solidFill>
                  <a:srgbClr val="404040"/>
                </a:solidFill>
                <a:latin typeface="Calibri"/>
                <a:ea typeface="Calibri"/>
                <a:cs typeface="Calibri"/>
                <a:sym typeface="Calibri"/>
              </a:rPr>
              <a:t>A more relevant criterion for over-representation is to detect patterns which </a:t>
            </a:r>
            <a:r>
              <a:rPr b="1" i="0" lang="en" sz="1400" u="none" cap="none" strike="noStrike">
                <a:solidFill>
                  <a:srgbClr val="FF0000"/>
                </a:solidFill>
                <a:latin typeface="Calibri"/>
                <a:ea typeface="Calibri"/>
                <a:cs typeface="Calibri"/>
                <a:sym typeface="Calibri"/>
              </a:rPr>
              <a:t>are more frequent </a:t>
            </a:r>
            <a:r>
              <a:rPr b="0" i="0" lang="en" sz="1400" u="none" cap="none" strike="noStrike">
                <a:solidFill>
                  <a:srgbClr val="404040"/>
                </a:solidFill>
                <a:latin typeface="Calibri"/>
                <a:ea typeface="Calibri"/>
                <a:cs typeface="Calibri"/>
                <a:sym typeface="Calibri"/>
              </a:rPr>
              <a:t>in the upstream sequences of the selected genes (co-regulated) </a:t>
            </a:r>
            <a:r>
              <a:rPr b="1" i="0" lang="en" sz="1400" u="none" cap="none" strike="noStrike">
                <a:solidFill>
                  <a:srgbClr val="FF0000"/>
                </a:solidFill>
                <a:latin typeface="Calibri"/>
                <a:ea typeface="Calibri"/>
                <a:cs typeface="Calibri"/>
                <a:sym typeface="Calibri"/>
              </a:rPr>
              <a:t>than the random expectation</a:t>
            </a:r>
            <a:r>
              <a:rPr b="0" i="0" lang="en" sz="1400" u="none" cap="none" strike="noStrike">
                <a:solidFill>
                  <a:srgbClr val="404040"/>
                </a:solidFill>
                <a:latin typeface="Calibri"/>
                <a:ea typeface="Calibri"/>
                <a:cs typeface="Calibri"/>
                <a:sym typeface="Calibri"/>
              </a:rPr>
              <a:t>.</a:t>
            </a:r>
            <a:endParaRPr/>
          </a:p>
          <a:p>
            <a:pPr indent="-257175" lvl="0" marL="257175" marR="0" rtl="0" algn="l">
              <a:lnSpc>
                <a:spcPct val="100000"/>
              </a:lnSpc>
              <a:spcBef>
                <a:spcPts val="0"/>
              </a:spcBef>
              <a:spcAft>
                <a:spcPts val="0"/>
              </a:spcAft>
              <a:buClr>
                <a:srgbClr val="404040"/>
              </a:buClr>
              <a:buFont typeface="Calibri"/>
              <a:buNone/>
            </a:pPr>
            <a:r>
              <a:t/>
            </a:r>
            <a:endParaRPr b="0" i="0" sz="1400" u="none" cap="none" strike="noStrike">
              <a:solidFill>
                <a:srgbClr val="000000"/>
              </a:solidFill>
              <a:latin typeface="Arial"/>
              <a:ea typeface="Arial"/>
              <a:cs typeface="Arial"/>
              <a:sym typeface="Arial"/>
            </a:endParaRPr>
          </a:p>
          <a:p>
            <a:pPr indent="-240028" lvl="0" marL="240028" marR="0" rtl="0" algn="l">
              <a:lnSpc>
                <a:spcPct val="100000"/>
              </a:lnSpc>
              <a:spcBef>
                <a:spcPts val="0"/>
              </a:spcBef>
              <a:spcAft>
                <a:spcPts val="0"/>
              </a:spcAft>
              <a:buClr>
                <a:srgbClr val="404040"/>
              </a:buClr>
              <a:buSzPts val="1400"/>
              <a:buFont typeface="Helvetica Neue"/>
              <a:buChar char="▪"/>
            </a:pPr>
            <a:r>
              <a:rPr b="0" i="0" lang="en" sz="1400" u="none" cap="none" strike="noStrike">
                <a:solidFill>
                  <a:srgbClr val="404040"/>
                </a:solidFill>
                <a:latin typeface="Calibri"/>
                <a:ea typeface="Calibri"/>
                <a:cs typeface="Calibri"/>
                <a:sym typeface="Calibri"/>
              </a:rPr>
              <a:t>The </a:t>
            </a:r>
            <a:r>
              <a:rPr b="1" i="0" lang="en" sz="1400" u="none" cap="none" strike="noStrike">
                <a:solidFill>
                  <a:srgbClr val="FF0000"/>
                </a:solidFill>
                <a:latin typeface="Calibri"/>
                <a:ea typeface="Calibri"/>
                <a:cs typeface="Calibri"/>
                <a:sym typeface="Calibri"/>
              </a:rPr>
              <a:t>random expectation </a:t>
            </a:r>
            <a:r>
              <a:rPr b="0" i="0" lang="en" sz="1400" u="none" cap="none" strike="noStrike">
                <a:solidFill>
                  <a:srgbClr val="404040"/>
                </a:solidFill>
                <a:latin typeface="Calibri"/>
                <a:ea typeface="Calibri"/>
                <a:cs typeface="Calibri"/>
                <a:sym typeface="Calibri"/>
              </a:rPr>
              <a:t>is calculated by counting the frequency of each pattern in the complete set of upstream sequences (all genes of the genome).</a:t>
            </a:r>
            <a:endParaRPr/>
          </a:p>
          <a:p>
            <a:pPr indent="457200" lvl="1" marL="0" marR="0" rtl="0" algn="l">
              <a:lnSpc>
                <a:spcPct val="100000"/>
              </a:lnSpc>
              <a:spcBef>
                <a:spcPts val="0"/>
              </a:spcBef>
              <a:spcAft>
                <a:spcPts val="0"/>
              </a:spcAft>
              <a:buClr>
                <a:srgbClr val="404040"/>
              </a:buClr>
              <a:buFont typeface="Calibri"/>
              <a:buNone/>
            </a:pPr>
            <a:r>
              <a:rPr b="0" i="0" lang="en" sz="1400" u="none" cap="none" strike="noStrike">
                <a:solidFill>
                  <a:srgbClr val="404040"/>
                </a:solidFill>
                <a:latin typeface="Calibri"/>
                <a:ea typeface="Calibri"/>
                <a:cs typeface="Calibri"/>
                <a:sym typeface="Calibri"/>
              </a:rPr>
              <a:t>=&gt; </a:t>
            </a:r>
            <a:r>
              <a:rPr b="1" i="0" lang="en" sz="1400" u="none" cap="none" strike="noStrike">
                <a:solidFill>
                  <a:srgbClr val="8BC046"/>
                </a:solidFill>
                <a:latin typeface="Calibri"/>
                <a:ea typeface="Calibri"/>
                <a:cs typeface="Calibri"/>
                <a:sym typeface="Calibri"/>
              </a:rPr>
              <a:t>“Background”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118"/>
          <p:cNvSpPr txBox="1"/>
          <p:nvPr>
            <p:ph type="title"/>
          </p:nvPr>
        </p:nvSpPr>
        <p:spPr>
          <a:xfrm>
            <a:off x="-1" y="0"/>
            <a:ext cx="9144000" cy="346500"/>
          </a:xfrm>
          <a:prstGeom prst="rect">
            <a:avLst/>
          </a:prstGeom>
          <a:solidFill>
            <a:schemeClr val="accent1"/>
          </a:solidFill>
          <a:ln>
            <a:noFill/>
          </a:ln>
        </p:spPr>
        <p:txBody>
          <a:bodyPr anchorCtr="0" anchor="t" bIns="34275" lIns="34275" spcFirstLastPara="1" rIns="34275" wrap="square" tIns="34275">
            <a:noAutofit/>
          </a:bodyPr>
          <a:lstStyle/>
          <a:p>
            <a:pPr indent="-15875" lvl="0" marL="257175" marR="0" rtl="0" algn="l">
              <a:lnSpc>
                <a:spcPct val="100000"/>
              </a:lnSpc>
              <a:spcBef>
                <a:spcPts val="0"/>
              </a:spcBef>
              <a:spcAft>
                <a:spcPts val="0"/>
              </a:spcAft>
              <a:buClr>
                <a:srgbClr val="DDEFFF"/>
              </a:buClr>
              <a:buFont typeface="Arial"/>
              <a:buNone/>
            </a:pPr>
            <a:r>
              <a:rPr b="0" i="1" lang="en" sz="1800" u="none" cap="none" strike="noStrike">
                <a:solidFill>
                  <a:srgbClr val="DDEFFF"/>
                </a:solidFill>
                <a:latin typeface="Arial"/>
                <a:ea typeface="Arial"/>
                <a:cs typeface="Arial"/>
                <a:sym typeface="Arial"/>
              </a:rPr>
              <a:t>Motif discovery using word counting</a:t>
            </a:r>
            <a:endParaRPr/>
          </a:p>
        </p:txBody>
      </p:sp>
      <p:sp>
        <p:nvSpPr>
          <p:cNvPr id="1080" name="Google Shape;1080;p118"/>
          <p:cNvSpPr txBox="1"/>
          <p:nvPr>
            <p:ph idx="1" type="body"/>
          </p:nvPr>
        </p:nvSpPr>
        <p:spPr>
          <a:xfrm>
            <a:off x="1314450" y="529827"/>
            <a:ext cx="6544800" cy="1029600"/>
          </a:xfrm>
          <a:prstGeom prst="rect">
            <a:avLst/>
          </a:prstGeom>
          <a:noFill/>
          <a:ln>
            <a:noFill/>
          </a:ln>
        </p:spPr>
        <p:txBody>
          <a:bodyPr anchorCtr="0" anchor="t" bIns="34275" lIns="34275" spcFirstLastPara="1" rIns="34275" wrap="square" tIns="34275">
            <a:noAutofit/>
          </a:bodyPr>
          <a:lstStyle/>
          <a:p>
            <a:pPr indent="-216027" lvl="0" marL="216027" marR="0" rtl="0" algn="l">
              <a:lnSpc>
                <a:spcPct val="100000"/>
              </a:lnSpc>
              <a:spcBef>
                <a:spcPts val="0"/>
              </a:spcBef>
              <a:spcAft>
                <a:spcPts val="0"/>
              </a:spcAft>
              <a:buClr>
                <a:srgbClr val="000000"/>
              </a:buClr>
              <a:buSzPts val="605"/>
              <a:buFont typeface="Helvetica Neue"/>
              <a:buChar char="■"/>
            </a:pPr>
            <a:r>
              <a:rPr b="0" i="0" lang="en" sz="1008" u="none" cap="none" strike="noStrike">
                <a:solidFill>
                  <a:srgbClr val="000000"/>
                </a:solidFill>
                <a:latin typeface="Arial"/>
                <a:ea typeface="Arial"/>
                <a:cs typeface="Arial"/>
                <a:sym typeface="Arial"/>
              </a:rPr>
              <a:t>Algorithm</a:t>
            </a:r>
            <a:endParaRPr/>
          </a:p>
          <a:p>
            <a:pPr indent="-174496" lvl="1" marL="555496" marR="0" rtl="0" algn="l">
              <a:lnSpc>
                <a:spcPct val="100000"/>
              </a:lnSpc>
              <a:spcBef>
                <a:spcPts val="100"/>
              </a:spcBef>
              <a:spcAft>
                <a:spcPts val="0"/>
              </a:spcAft>
              <a:buClr>
                <a:srgbClr val="000000"/>
              </a:buClr>
              <a:buSzPts val="461"/>
              <a:buFont typeface="Helvetica Neue"/>
              <a:buChar char="❑"/>
            </a:pPr>
            <a:r>
              <a:rPr b="0" i="0" lang="en" sz="839" u="none" cap="none" strike="noStrike">
                <a:solidFill>
                  <a:srgbClr val="000000"/>
                </a:solidFill>
                <a:latin typeface="Arial"/>
                <a:ea typeface="Arial"/>
                <a:cs typeface="Arial"/>
                <a:sym typeface="Arial"/>
              </a:rPr>
              <a:t>count occurrences of all k-mers in a set of related sequences (promoters of co-expressed genes, in ChIP bound regions,...)</a:t>
            </a:r>
            <a:endParaRPr/>
          </a:p>
          <a:p>
            <a:pPr indent="200977" lvl="1" marL="180022" marR="0" rtl="0" algn="l">
              <a:lnSpc>
                <a:spcPct val="100000"/>
              </a:lnSpc>
              <a:spcBef>
                <a:spcPts val="100"/>
              </a:spcBef>
              <a:spcAft>
                <a:spcPts val="0"/>
              </a:spcAft>
              <a:buClr>
                <a:srgbClr val="000000"/>
              </a:buClr>
              <a:buFont typeface="Helvetica Neue"/>
              <a:buNone/>
            </a:pPr>
            <a:r>
              <a:t/>
            </a:r>
            <a:endParaRPr b="0" i="0" sz="1200" u="none" cap="none" strike="noStrike">
              <a:solidFill>
                <a:srgbClr val="000000"/>
              </a:solidFill>
              <a:latin typeface="Arial"/>
              <a:ea typeface="Arial"/>
              <a:cs typeface="Arial"/>
              <a:sym typeface="Arial"/>
            </a:endParaRPr>
          </a:p>
          <a:p>
            <a:pPr indent="-174496" lvl="1" marL="555496" marR="0" rtl="0" algn="l">
              <a:lnSpc>
                <a:spcPct val="100000"/>
              </a:lnSpc>
              <a:spcBef>
                <a:spcPts val="100"/>
              </a:spcBef>
              <a:spcAft>
                <a:spcPts val="0"/>
              </a:spcAft>
              <a:buClr>
                <a:srgbClr val="000000"/>
              </a:buClr>
              <a:buSzPts val="461"/>
              <a:buFont typeface="Helvetica Neue"/>
              <a:buChar char="❑"/>
            </a:pPr>
            <a:r>
              <a:rPr b="0" i="0" lang="en" sz="839" u="none" cap="none" strike="noStrike">
                <a:solidFill>
                  <a:srgbClr val="000000"/>
                </a:solidFill>
                <a:latin typeface="Arial"/>
                <a:ea typeface="Arial"/>
                <a:cs typeface="Arial"/>
                <a:sym typeface="Arial"/>
              </a:rPr>
              <a:t>estimate the expected number of occurrences from a background model</a:t>
            </a:r>
            <a:endParaRPr/>
          </a:p>
          <a:p>
            <a:pPr indent="-143254" lvl="2" marL="905254" marR="0" rtl="0" algn="l">
              <a:lnSpc>
                <a:spcPct val="100000"/>
              </a:lnSpc>
              <a:spcBef>
                <a:spcPts val="100"/>
              </a:spcBef>
              <a:spcAft>
                <a:spcPts val="0"/>
              </a:spcAft>
              <a:buClr>
                <a:srgbClr val="000000"/>
              </a:buClr>
              <a:buSzPts val="1091"/>
              <a:buFont typeface="Times"/>
              <a:buChar char="•"/>
            </a:pPr>
            <a:r>
              <a:rPr b="0" i="0" lang="en" sz="839" u="none" cap="none" strike="noStrike">
                <a:solidFill>
                  <a:srgbClr val="000000"/>
                </a:solidFill>
                <a:latin typeface="Arial"/>
                <a:ea typeface="Arial"/>
                <a:cs typeface="Arial"/>
                <a:sym typeface="Arial"/>
              </a:rPr>
              <a:t>empirical based on observed k-mer frequencies </a:t>
            </a:r>
            <a:endParaRPr/>
          </a:p>
          <a:p>
            <a:pPr indent="-143254" lvl="2" marL="905254" marR="0" rtl="0" algn="l">
              <a:lnSpc>
                <a:spcPct val="100000"/>
              </a:lnSpc>
              <a:spcBef>
                <a:spcPts val="100"/>
              </a:spcBef>
              <a:spcAft>
                <a:spcPts val="0"/>
              </a:spcAft>
              <a:buClr>
                <a:srgbClr val="000000"/>
              </a:buClr>
              <a:buSzPts val="1091"/>
              <a:buFont typeface="Times"/>
              <a:buChar char="•"/>
            </a:pPr>
            <a:r>
              <a:rPr b="0" i="0" lang="en" sz="839" u="none" cap="none" strike="noStrike">
                <a:solidFill>
                  <a:srgbClr val="000000"/>
                </a:solidFill>
                <a:latin typeface="Arial"/>
                <a:ea typeface="Arial"/>
                <a:cs typeface="Arial"/>
                <a:sym typeface="Arial"/>
              </a:rPr>
              <a:t>theoretical background model (Markov Models)</a:t>
            </a:r>
            <a:endParaRPr/>
          </a:p>
        </p:txBody>
      </p:sp>
      <p:sp>
        <p:nvSpPr>
          <p:cNvPr id="1081" name="Google Shape;1081;p118"/>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1082" name="Google Shape;1082;p118"/>
          <p:cNvGrpSpPr/>
          <p:nvPr/>
        </p:nvGrpSpPr>
        <p:grpSpPr>
          <a:xfrm>
            <a:off x="1302543" y="600075"/>
            <a:ext cx="6593700" cy="857400"/>
            <a:chOff x="0" y="0"/>
            <a:chExt cx="6593700" cy="857400"/>
          </a:xfrm>
        </p:grpSpPr>
        <p:sp>
          <p:nvSpPr>
            <p:cNvPr id="1083" name="Google Shape;1083;p118"/>
            <p:cNvSpPr/>
            <p:nvPr/>
          </p:nvSpPr>
          <p:spPr>
            <a:xfrm>
              <a:off x="0" y="0"/>
              <a:ext cx="6593700" cy="857400"/>
            </a:xfrm>
            <a:prstGeom prst="roundRect">
              <a:avLst>
                <a:gd fmla="val 16667" name="adj"/>
              </a:avLst>
            </a:prstGeom>
            <a:solidFill>
              <a:srgbClr val="8BC04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18"/>
            <p:cNvSpPr/>
            <p:nvPr/>
          </p:nvSpPr>
          <p:spPr>
            <a:xfrm>
              <a:off x="41847" y="42425"/>
              <a:ext cx="6510000" cy="772500"/>
            </a:xfrm>
            <a:prstGeom prst="rect">
              <a:avLst/>
            </a:prstGeom>
            <a:noFill/>
            <a:ln>
              <a:noFill/>
            </a:ln>
          </p:spPr>
          <p:txBody>
            <a:bodyPr anchorCtr="0" anchor="ctr" bIns="30575" lIns="30575" spcFirstLastPara="1" rIns="30575" wrap="square" tIns="30575">
              <a:noAutofit/>
            </a:bodyPr>
            <a:lstStyle/>
            <a:p>
              <a:pPr indent="0" lvl="0" marL="0" marR="0" rtl="0" algn="ctr">
                <a:lnSpc>
                  <a:spcPct val="100000"/>
                </a:lnSpc>
                <a:spcBef>
                  <a:spcPts val="0"/>
                </a:spcBef>
                <a:spcAft>
                  <a:spcPts val="0"/>
                </a:spcAft>
                <a:buClr>
                  <a:srgbClr val="FFFFFF"/>
                </a:buClr>
                <a:buFont typeface="Calibri"/>
                <a:buNone/>
              </a:pPr>
              <a:r>
                <a:rPr b="1" i="0" lang="en" sz="1800" u="none" cap="none" strike="noStrike">
                  <a:solidFill>
                    <a:srgbClr val="FFFFFF"/>
                  </a:solidFill>
                  <a:latin typeface="Calibri"/>
                  <a:ea typeface="Calibri"/>
                  <a:cs typeface="Calibri"/>
                  <a:sym typeface="Calibri"/>
                </a:rPr>
                <a:t>Idea:</a:t>
              </a:r>
              <a:endParaRPr/>
            </a:p>
            <a:p>
              <a:pPr indent="0" lvl="0" marL="0" marR="0" rtl="0" algn="ctr">
                <a:lnSpc>
                  <a:spcPct val="100000"/>
                </a:lnSpc>
                <a:spcBef>
                  <a:spcPts val="0"/>
                </a:spcBef>
                <a:spcAft>
                  <a:spcPts val="0"/>
                </a:spcAft>
                <a:buClr>
                  <a:srgbClr val="FFFFFF"/>
                </a:buClr>
                <a:buFont typeface="Calibri"/>
                <a:buNone/>
              </a:pPr>
              <a:r>
                <a:rPr b="0" i="0" lang="en" sz="1400" u="none" cap="none" strike="noStrike">
                  <a:solidFill>
                    <a:srgbClr val="FFFFFF"/>
                  </a:solidFill>
                  <a:latin typeface="Calibri"/>
                  <a:ea typeface="Calibri"/>
                  <a:cs typeface="Calibri"/>
                  <a:sym typeface="Calibri"/>
                </a:rPr>
                <a:t>motifs corresponding to binding sites are generally repeated in the dataset</a:t>
              </a:r>
              <a:endParaRPr/>
            </a:p>
            <a:p>
              <a:pPr indent="0" lvl="0" marL="0" marR="0" rtl="0" algn="ctr">
                <a:lnSpc>
                  <a:spcPct val="100000"/>
                </a:lnSpc>
                <a:spcBef>
                  <a:spcPts val="0"/>
                </a:spcBef>
                <a:spcAft>
                  <a:spcPts val="0"/>
                </a:spcAft>
                <a:buClr>
                  <a:srgbClr val="FFFFFF"/>
                </a:buClr>
                <a:buFont typeface="Calibri"/>
                <a:buNone/>
              </a:pPr>
              <a:r>
                <a:rPr b="0" i="0" lang="en" sz="1400" u="none" cap="none" strike="noStrike">
                  <a:solidFill>
                    <a:srgbClr val="FFFFFF"/>
                  </a:solidFill>
                  <a:latin typeface="Calibri"/>
                  <a:ea typeface="Calibri"/>
                  <a:cs typeface="Calibri"/>
                  <a:sym typeface="Calibri"/>
                </a:rPr>
                <a:t> → capture this statistical signal</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119"/>
          <p:cNvSpPr txBox="1"/>
          <p:nvPr>
            <p:ph type="title"/>
          </p:nvPr>
        </p:nvSpPr>
        <p:spPr>
          <a:xfrm>
            <a:off x="-1" y="0"/>
            <a:ext cx="9144000" cy="346500"/>
          </a:xfrm>
          <a:prstGeom prst="rect">
            <a:avLst/>
          </a:prstGeom>
          <a:solidFill>
            <a:srgbClr val="FF9A00"/>
          </a:solidFill>
          <a:ln>
            <a:noFill/>
          </a:ln>
        </p:spPr>
        <p:txBody>
          <a:bodyPr anchorCtr="0" anchor="t" bIns="34275" lIns="34275" spcFirstLastPara="1" rIns="34275" wrap="square" tIns="34275">
            <a:noAutofit/>
          </a:bodyPr>
          <a:lstStyle/>
          <a:p>
            <a:pPr indent="177800" lvl="0" marL="0" marR="0" rtl="0" algn="l">
              <a:lnSpc>
                <a:spcPct val="100000"/>
              </a:lnSpc>
              <a:spcBef>
                <a:spcPts val="0"/>
              </a:spcBef>
              <a:spcAft>
                <a:spcPts val="0"/>
              </a:spcAft>
              <a:buClr>
                <a:srgbClr val="DDEFFF"/>
              </a:buClr>
              <a:buFont typeface="Arial"/>
              <a:buNone/>
            </a:pPr>
            <a:r>
              <a:rPr b="0" i="1" lang="en" sz="1400" u="none" cap="none" strike="noStrike">
                <a:solidFill>
                  <a:srgbClr val="DDEFFF"/>
                </a:solidFill>
                <a:latin typeface="Arial"/>
                <a:ea typeface="Arial"/>
                <a:cs typeface="Arial"/>
                <a:sym typeface="Arial"/>
              </a:rPr>
              <a:t>Estimation of word expected frequencies from background sequences</a:t>
            </a:r>
            <a:endParaRPr/>
          </a:p>
        </p:txBody>
      </p:sp>
      <p:sp>
        <p:nvSpPr>
          <p:cNvPr id="1090" name="Google Shape;1090;p119"/>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
        <p:nvSpPr>
          <p:cNvPr id="1091" name="Google Shape;1091;p119"/>
          <p:cNvSpPr/>
          <p:nvPr/>
        </p:nvSpPr>
        <p:spPr>
          <a:xfrm>
            <a:off x="1257300" y="965596"/>
            <a:ext cx="6248400" cy="5004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404040"/>
              </a:buClr>
              <a:buFont typeface="Calibri"/>
              <a:buNone/>
            </a:pPr>
            <a:r>
              <a:rPr b="0" i="0" lang="en" sz="1400" u="none" cap="none" strike="noStrike">
                <a:solidFill>
                  <a:srgbClr val="404040"/>
                </a:solidFill>
                <a:latin typeface="Calibri"/>
                <a:ea typeface="Calibri"/>
                <a:cs typeface="Calibri"/>
                <a:sym typeface="Calibri"/>
              </a:rPr>
              <a:t>Example: </a:t>
            </a:r>
            <a:endParaRPr/>
          </a:p>
          <a:p>
            <a:pPr indent="0" lvl="0" marL="0" marR="0" rtl="0" algn="r">
              <a:lnSpc>
                <a:spcPct val="100000"/>
              </a:lnSpc>
              <a:spcBef>
                <a:spcPts val="0"/>
              </a:spcBef>
              <a:spcAft>
                <a:spcPts val="0"/>
              </a:spcAft>
              <a:buClr>
                <a:srgbClr val="404040"/>
              </a:buClr>
              <a:buFont typeface="Calibri"/>
              <a:buNone/>
            </a:pPr>
            <a:r>
              <a:rPr b="0" i="0" lang="en" sz="1400" u="none" cap="none" strike="noStrike">
                <a:solidFill>
                  <a:srgbClr val="404040"/>
                </a:solidFill>
                <a:latin typeface="Calibri"/>
                <a:ea typeface="Calibri"/>
                <a:cs typeface="Calibri"/>
                <a:sym typeface="Calibri"/>
              </a:rPr>
              <a:t>6nt frequencies in the whole set of 6000 yeast </a:t>
            </a:r>
            <a:r>
              <a:rPr b="1" i="0" lang="en" sz="1400" u="none" cap="none" strike="noStrike">
                <a:solidFill>
                  <a:srgbClr val="FF0000"/>
                </a:solidFill>
                <a:latin typeface="Calibri"/>
                <a:ea typeface="Calibri"/>
                <a:cs typeface="Calibri"/>
                <a:sym typeface="Calibri"/>
              </a:rPr>
              <a:t>upstream</a:t>
            </a:r>
            <a:r>
              <a:rPr b="0" i="0" lang="en" sz="1400" u="none" cap="none" strike="noStrike">
                <a:solidFill>
                  <a:srgbClr val="FF0000"/>
                </a:solidFill>
                <a:latin typeface="Calibri"/>
                <a:ea typeface="Calibri"/>
                <a:cs typeface="Calibri"/>
                <a:sym typeface="Calibri"/>
              </a:rPr>
              <a:t> </a:t>
            </a:r>
            <a:r>
              <a:rPr b="0" i="0" lang="en" sz="1400" u="none" cap="none" strike="noStrike">
                <a:solidFill>
                  <a:srgbClr val="404040"/>
                </a:solidFill>
                <a:latin typeface="Calibri"/>
                <a:ea typeface="Calibri"/>
                <a:cs typeface="Calibri"/>
                <a:sym typeface="Calibri"/>
              </a:rPr>
              <a:t>sequences</a:t>
            </a:r>
            <a:endParaRPr/>
          </a:p>
        </p:txBody>
      </p:sp>
      <p:pic>
        <p:nvPicPr>
          <p:cNvPr id="1092" name="Google Shape;1092;p119"/>
          <p:cNvPicPr preferRelativeResize="0"/>
          <p:nvPr/>
        </p:nvPicPr>
        <p:blipFill rotWithShape="1">
          <a:blip r:embed="rId3">
            <a:alphaModFix/>
          </a:blip>
          <a:srcRect b="0" l="0" r="0" t="0"/>
          <a:stretch/>
        </p:blipFill>
        <p:spPr>
          <a:xfrm>
            <a:off x="1302543" y="1903808"/>
            <a:ext cx="3063600" cy="2926500"/>
          </a:xfrm>
          <a:prstGeom prst="rect">
            <a:avLst/>
          </a:prstGeom>
          <a:noFill/>
          <a:ln>
            <a:noFill/>
          </a:ln>
        </p:spPr>
      </p:pic>
      <p:sp>
        <p:nvSpPr>
          <p:cNvPr id="1093" name="Google Shape;1093;p119"/>
          <p:cNvSpPr/>
          <p:nvPr/>
        </p:nvSpPr>
        <p:spPr>
          <a:xfrm>
            <a:off x="3654027" y="531018"/>
            <a:ext cx="857400" cy="306000"/>
          </a:xfrm>
          <a:custGeom>
            <a:rect b="b" l="l" r="r" t="t"/>
            <a:pathLst>
              <a:path extrusionOk="0" h="120000" w="120000">
                <a:moveTo>
                  <a:pt x="0" y="0"/>
                </a:moveTo>
                <a:lnTo>
                  <a:pt x="113061" y="0"/>
                </a:lnTo>
                <a:lnTo>
                  <a:pt x="120000" y="60000"/>
                </a:lnTo>
                <a:lnTo>
                  <a:pt x="113061" y="120000"/>
                </a:lnTo>
                <a:lnTo>
                  <a:pt x="0" y="120000"/>
                </a:lnTo>
                <a:close/>
              </a:path>
            </a:pathLst>
          </a:custGeom>
          <a:solidFill>
            <a:srgbClr val="0084D1"/>
          </a:solidFill>
          <a:ln>
            <a:noFill/>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19"/>
          <p:cNvSpPr/>
          <p:nvPr/>
        </p:nvSpPr>
        <p:spPr>
          <a:xfrm>
            <a:off x="6837757" y="531018"/>
            <a:ext cx="857400" cy="306000"/>
          </a:xfrm>
          <a:custGeom>
            <a:rect b="b" l="l" r="r" t="t"/>
            <a:pathLst>
              <a:path extrusionOk="0" h="120000" w="120000">
                <a:moveTo>
                  <a:pt x="0" y="0"/>
                </a:moveTo>
                <a:lnTo>
                  <a:pt x="113061" y="0"/>
                </a:lnTo>
                <a:lnTo>
                  <a:pt x="120000" y="60000"/>
                </a:lnTo>
                <a:lnTo>
                  <a:pt x="113061" y="120000"/>
                </a:lnTo>
                <a:lnTo>
                  <a:pt x="0" y="120000"/>
                </a:lnTo>
                <a:close/>
              </a:path>
            </a:pathLst>
          </a:custGeom>
          <a:solidFill>
            <a:srgbClr val="0084D1"/>
          </a:solidFill>
          <a:ln>
            <a:noFill/>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095" name="Google Shape;1095;p119"/>
          <p:cNvCxnSpPr/>
          <p:nvPr/>
        </p:nvCxnSpPr>
        <p:spPr>
          <a:xfrm flipH="1">
            <a:off x="2610917" y="690562"/>
            <a:ext cx="1044300" cy="1200"/>
          </a:xfrm>
          <a:prstGeom prst="straightConnector1">
            <a:avLst/>
          </a:prstGeom>
          <a:noFill/>
          <a:ln cap="flat" cmpd="sng" w="25400">
            <a:solidFill>
              <a:srgbClr val="DC2300"/>
            </a:solidFill>
            <a:prstDash val="solid"/>
            <a:miter lim="8000"/>
            <a:headEnd len="sm" w="sm" type="none"/>
            <a:tailEnd len="sm" w="sm" type="none"/>
          </a:ln>
        </p:spPr>
      </p:cxnSp>
      <p:cxnSp>
        <p:nvCxnSpPr>
          <p:cNvPr id="1096" name="Google Shape;1096;p119"/>
          <p:cNvCxnSpPr/>
          <p:nvPr/>
        </p:nvCxnSpPr>
        <p:spPr>
          <a:xfrm flipH="1">
            <a:off x="5795850" y="690562"/>
            <a:ext cx="1043100" cy="1200"/>
          </a:xfrm>
          <a:prstGeom prst="straightConnector1">
            <a:avLst/>
          </a:prstGeom>
          <a:noFill/>
          <a:ln cap="flat" cmpd="sng" w="25400">
            <a:solidFill>
              <a:srgbClr val="DC2300"/>
            </a:solidFill>
            <a:prstDash val="solid"/>
            <a:miter lim="8000"/>
            <a:headEnd len="sm" w="sm" type="none"/>
            <a:tailEnd len="sm" w="sm" type="none"/>
          </a:ln>
        </p:spPr>
      </p:cxnSp>
      <p:sp>
        <p:nvSpPr>
          <p:cNvPr id="1097" name="Google Shape;1097;p119"/>
          <p:cNvSpPr/>
          <p:nvPr/>
        </p:nvSpPr>
        <p:spPr>
          <a:xfrm>
            <a:off x="1215626" y="2057400"/>
            <a:ext cx="3295800" cy="114300"/>
          </a:xfrm>
          <a:prstGeom prst="rect">
            <a:avLst/>
          </a:prstGeom>
          <a:noFill/>
          <a:ln cap="flat" cmpd="sng" w="12700">
            <a:solidFill>
              <a:srgbClr val="FF0000"/>
            </a:solidFill>
            <a:prstDash val="solid"/>
            <a:miter lim="8000"/>
            <a:headEnd len="sm" w="sm" type="none"/>
            <a:tailEnd len="sm" w="sm" type="none"/>
          </a:ln>
          <a:effectLst>
            <a:outerShdw blurRad="38100" rotWithShape="0" dir="5400000" dist="12700">
              <a:srgbClr val="808080">
                <a:alpha val="34510"/>
              </a:srgbClr>
            </a:outerShdw>
          </a:effectLst>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20"/>
          <p:cNvSpPr txBox="1"/>
          <p:nvPr>
            <p:ph type="title"/>
          </p:nvPr>
        </p:nvSpPr>
        <p:spPr>
          <a:xfrm>
            <a:off x="-1" y="0"/>
            <a:ext cx="9144000" cy="346500"/>
          </a:xfrm>
          <a:prstGeom prst="rect">
            <a:avLst/>
          </a:prstGeom>
          <a:solidFill>
            <a:srgbClr val="FF9A00"/>
          </a:solidFill>
          <a:ln>
            <a:noFill/>
          </a:ln>
        </p:spPr>
        <p:txBody>
          <a:bodyPr anchorCtr="0" anchor="t" bIns="34275" lIns="34275" spcFirstLastPara="1" rIns="34275" wrap="square" tIns="34275">
            <a:noAutofit/>
          </a:bodyPr>
          <a:lstStyle/>
          <a:p>
            <a:pPr indent="177800" lvl="0" marL="0" marR="0" rtl="0" algn="l">
              <a:lnSpc>
                <a:spcPct val="100000"/>
              </a:lnSpc>
              <a:spcBef>
                <a:spcPts val="0"/>
              </a:spcBef>
              <a:spcAft>
                <a:spcPts val="0"/>
              </a:spcAft>
              <a:buClr>
                <a:srgbClr val="DDEFFF"/>
              </a:buClr>
              <a:buFont typeface="Arial"/>
              <a:buNone/>
            </a:pPr>
            <a:r>
              <a:rPr b="0" i="1" lang="en" sz="1200" u="none" cap="none" strike="noStrike">
                <a:solidFill>
                  <a:srgbClr val="DDEFFF"/>
                </a:solidFill>
                <a:latin typeface="Arial"/>
                <a:ea typeface="Arial"/>
                <a:cs typeface="Arial"/>
                <a:sym typeface="Arial"/>
              </a:rPr>
              <a:t>Hexanucleotide occurrences in yeast Nitrogen-responding genes</a:t>
            </a:r>
            <a:endParaRPr/>
          </a:p>
        </p:txBody>
      </p:sp>
      <p:sp>
        <p:nvSpPr>
          <p:cNvPr id="1103" name="Google Shape;1103;p120"/>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pic>
        <p:nvPicPr>
          <p:cNvPr id="1104" name="Google Shape;1104;p120"/>
          <p:cNvPicPr preferRelativeResize="0"/>
          <p:nvPr/>
        </p:nvPicPr>
        <p:blipFill rotWithShape="1">
          <a:blip r:embed="rId3">
            <a:alphaModFix/>
          </a:blip>
          <a:srcRect b="0" l="0" r="0" t="0"/>
          <a:stretch/>
        </p:blipFill>
        <p:spPr>
          <a:xfrm>
            <a:off x="3059906" y="519112"/>
            <a:ext cx="4428000" cy="4504200"/>
          </a:xfrm>
          <a:prstGeom prst="rect">
            <a:avLst/>
          </a:prstGeom>
          <a:noFill/>
          <a:ln>
            <a:noFill/>
          </a:ln>
        </p:spPr>
      </p:pic>
      <p:sp>
        <p:nvSpPr>
          <p:cNvPr id="1105" name="Google Shape;1105;p120"/>
          <p:cNvSpPr/>
          <p:nvPr/>
        </p:nvSpPr>
        <p:spPr>
          <a:xfrm>
            <a:off x="3429000" y="3095625"/>
            <a:ext cx="1171500" cy="609600"/>
          </a:xfrm>
          <a:prstGeom prst="ellipse">
            <a:avLst/>
          </a:prstGeom>
          <a:noFill/>
          <a:ln cap="flat" cmpd="sng" w="25400">
            <a:solidFill>
              <a:srgbClr val="FF0000"/>
            </a:solidFill>
            <a:prstDash val="solid"/>
            <a:miter lim="8000"/>
            <a:headEnd len="sm" w="sm" type="none"/>
            <a:tailEnd len="sm" w="sm" type="none"/>
          </a:ln>
          <a:effectLst>
            <a:outerShdw blurRad="38100" rotWithShape="0" dir="5400000" dist="12700">
              <a:srgbClr val="808080">
                <a:alpha val="34510"/>
              </a:srgbClr>
            </a:outerShdw>
          </a:effectLst>
        </p:spPr>
        <p:txBody>
          <a:bodyPr anchorCtr="0" anchor="ctr"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1106" name="Google Shape;1106;p120"/>
          <p:cNvGrpSpPr/>
          <p:nvPr/>
        </p:nvGrpSpPr>
        <p:grpSpPr>
          <a:xfrm>
            <a:off x="1184670" y="1846658"/>
            <a:ext cx="1588200" cy="2677800"/>
            <a:chOff x="0" y="0"/>
            <a:chExt cx="1588200" cy="2677800"/>
          </a:xfrm>
        </p:grpSpPr>
        <p:sp>
          <p:nvSpPr>
            <p:cNvPr id="1107" name="Google Shape;1107;p120"/>
            <p:cNvSpPr/>
            <p:nvPr/>
          </p:nvSpPr>
          <p:spPr>
            <a:xfrm>
              <a:off x="0" y="0"/>
              <a:ext cx="1588200" cy="2677800"/>
            </a:xfrm>
            <a:prstGeom prst="rect">
              <a:avLst/>
            </a:prstGeom>
            <a:noFill/>
            <a:ln cap="flat" cmpd="sng" w="9525">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20"/>
            <p:cNvSpPr/>
            <p:nvPr/>
          </p:nvSpPr>
          <p:spPr>
            <a:xfrm>
              <a:off x="0" y="0"/>
              <a:ext cx="1588200" cy="25323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Calibri"/>
                <a:buNone/>
              </a:pPr>
              <a:r>
                <a:rPr b="0" i="0" lang="en" sz="1200" u="none" cap="none" strike="noStrike">
                  <a:solidFill>
                    <a:srgbClr val="000000"/>
                  </a:solidFill>
                  <a:latin typeface="Calibri"/>
                  <a:ea typeface="Calibri"/>
                  <a:cs typeface="Calibri"/>
                  <a:sym typeface="Calibri"/>
                </a:rPr>
                <a:t>NIT</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aaaaaa|tttttt   80</a:t>
              </a:r>
              <a:endParaRPr/>
            </a:p>
            <a:p>
              <a:pPr indent="0" lvl="0" marL="0" marR="0" rtl="0" algn="r">
                <a:lnSpc>
                  <a:spcPct val="100000"/>
                </a:lnSpc>
                <a:spcBef>
                  <a:spcPts val="0"/>
                </a:spcBef>
                <a:spcAft>
                  <a:spcPts val="0"/>
                </a:spcAft>
                <a:buClr>
                  <a:srgbClr val="FF0000"/>
                </a:buClr>
                <a:buFont typeface="Courier"/>
                <a:buNone/>
              </a:pPr>
              <a:r>
                <a:rPr b="1" i="0" lang="en" sz="1000" u="none" cap="none" strike="noStrike">
                  <a:solidFill>
                    <a:srgbClr val="FF0000"/>
                  </a:solidFill>
                  <a:latin typeface="Courier"/>
                  <a:ea typeface="Courier"/>
                  <a:cs typeface="Courier"/>
                  <a:sym typeface="Courier"/>
                </a:rPr>
                <a:t>cttatc|gataag   26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tatata|tatata   22</a:t>
              </a:r>
              <a:endParaRPr/>
            </a:p>
            <a:p>
              <a:pPr indent="0" lvl="0" marL="0" marR="0" rtl="0" algn="r">
                <a:lnSpc>
                  <a:spcPct val="100000"/>
                </a:lnSpc>
                <a:spcBef>
                  <a:spcPts val="0"/>
                </a:spcBef>
                <a:spcAft>
                  <a:spcPts val="0"/>
                </a:spcAft>
                <a:buClr>
                  <a:srgbClr val="FF0000"/>
                </a:buClr>
                <a:buFont typeface="Courier"/>
                <a:buNone/>
              </a:pPr>
              <a:r>
                <a:rPr b="1" i="0" lang="en" sz="1000" u="none" cap="none" strike="noStrike">
                  <a:solidFill>
                    <a:srgbClr val="FF0000"/>
                  </a:solidFill>
                  <a:latin typeface="Courier"/>
                  <a:ea typeface="Courier"/>
                  <a:cs typeface="Courier"/>
                  <a:sym typeface="Courier"/>
                </a:rPr>
                <a:t>ataaga|tcttat   20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aagaaa|tttctt   20</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gaaaaa|tttttc   19</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atatat|atatat   19</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agataa|ttatct   17</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agaaaa|ttttct   17</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aaagaa|ttcttt   16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aaaaca|tgtttt   16</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aaaaag|cttttt   15</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agaaga|tcttct   14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tgataa|ttatca   14</a:t>
              </a:r>
              <a:endParaRPr/>
            </a:p>
            <a:p>
              <a:pPr indent="0" lvl="0" marL="0" marR="0" rtl="0" algn="r">
                <a:lnSpc>
                  <a:spcPct val="100000"/>
                </a:lnSpc>
                <a:spcBef>
                  <a:spcPts val="0"/>
                </a:spcBef>
                <a:spcAft>
                  <a:spcPts val="0"/>
                </a:spcAft>
                <a:buClr>
                  <a:srgbClr val="000000"/>
                </a:buClr>
                <a:buFont typeface="Courier"/>
                <a:buNone/>
              </a:pPr>
              <a:r>
                <a:rPr b="0" i="0" lang="en" sz="1000" u="none" cap="none" strike="noStrike">
                  <a:solidFill>
                    <a:srgbClr val="000000"/>
                  </a:solidFill>
                  <a:latin typeface="Courier"/>
                  <a:ea typeface="Courier"/>
                  <a:cs typeface="Courier"/>
                  <a:sym typeface="Courier"/>
                </a:rPr>
                <a:t>atataa|ttatat   14</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pic>
        <p:nvPicPr>
          <p:cNvPr id="1113" name="Google Shape;1113;p121"/>
          <p:cNvPicPr preferRelativeResize="0"/>
          <p:nvPr/>
        </p:nvPicPr>
        <p:blipFill rotWithShape="1">
          <a:blip r:embed="rId3">
            <a:alphaModFix/>
          </a:blip>
          <a:srcRect b="0" l="0" r="0" t="10185"/>
          <a:stretch/>
        </p:blipFill>
        <p:spPr>
          <a:xfrm>
            <a:off x="1448990" y="815577"/>
            <a:ext cx="4348200" cy="3899400"/>
          </a:xfrm>
          <a:prstGeom prst="rect">
            <a:avLst/>
          </a:prstGeom>
          <a:noFill/>
          <a:ln>
            <a:noFill/>
          </a:ln>
        </p:spPr>
      </p:pic>
      <p:sp>
        <p:nvSpPr>
          <p:cNvPr id="1114" name="Google Shape;1114;p121"/>
          <p:cNvSpPr/>
          <p:nvPr/>
        </p:nvSpPr>
        <p:spPr>
          <a:xfrm>
            <a:off x="3369468" y="1054893"/>
            <a:ext cx="913200" cy="513900"/>
          </a:xfrm>
          <a:prstGeom prst="rect">
            <a:avLst/>
          </a:prstGeom>
          <a:noFill/>
          <a:ln>
            <a:noFill/>
          </a:ln>
        </p:spPr>
        <p:txBody>
          <a:bodyPr anchorCtr="0" anchor="t" bIns="30575" lIns="30575" spcFirstLastPara="1" rIns="30575" wrap="square" tIns="30575">
            <a:noAutofit/>
          </a:bodyPr>
          <a:lstStyle/>
          <a:p>
            <a:pPr indent="0" lvl="0" marL="0" marR="0" rtl="0" algn="r">
              <a:lnSpc>
                <a:spcPct val="100000"/>
              </a:lnSpc>
              <a:spcBef>
                <a:spcPts val="0"/>
              </a:spcBef>
              <a:spcAft>
                <a:spcPts val="0"/>
              </a:spcAft>
              <a:buClr>
                <a:srgbClr val="004586"/>
              </a:buClr>
              <a:buFont typeface="Arial"/>
              <a:buNone/>
            </a:pPr>
            <a:r>
              <a:rPr b="0" i="0" lang="en" sz="1100" u="none" cap="none" strike="noStrike">
                <a:solidFill>
                  <a:srgbClr val="004586"/>
                </a:solidFill>
                <a:latin typeface="Arial"/>
                <a:ea typeface="Arial"/>
                <a:cs typeface="Arial"/>
                <a:sym typeface="Arial"/>
              </a:rPr>
              <a:t>27 observed</a:t>
            </a:r>
            <a:endParaRPr/>
          </a:p>
          <a:p>
            <a:pPr indent="0" lvl="0" marL="0" marR="0" rtl="0" algn="r">
              <a:lnSpc>
                <a:spcPct val="100000"/>
              </a:lnSpc>
              <a:spcBef>
                <a:spcPts val="0"/>
              </a:spcBef>
              <a:spcAft>
                <a:spcPts val="0"/>
              </a:spcAft>
              <a:buClr>
                <a:srgbClr val="004586"/>
              </a:buClr>
              <a:buFont typeface="Arial"/>
              <a:buNone/>
            </a:pPr>
            <a:r>
              <a:rPr b="0" i="0" lang="en" sz="1100" u="none" cap="none" strike="noStrike">
                <a:solidFill>
                  <a:srgbClr val="004586"/>
                </a:solidFill>
                <a:latin typeface="Arial"/>
                <a:ea typeface="Arial"/>
                <a:cs typeface="Arial"/>
                <a:sym typeface="Arial"/>
              </a:rPr>
              <a:t>16.9 expected</a:t>
            </a:r>
            <a:endParaRPr/>
          </a:p>
        </p:txBody>
      </p:sp>
      <p:cxnSp>
        <p:nvCxnSpPr>
          <p:cNvPr id="1115" name="Google Shape;1115;p121"/>
          <p:cNvCxnSpPr/>
          <p:nvPr/>
        </p:nvCxnSpPr>
        <p:spPr>
          <a:xfrm flipH="1">
            <a:off x="3345628" y="1470420"/>
            <a:ext cx="308400" cy="612000"/>
          </a:xfrm>
          <a:prstGeom prst="straightConnector1">
            <a:avLst/>
          </a:prstGeom>
          <a:noFill/>
          <a:ln cap="flat" cmpd="sng" w="9525">
            <a:solidFill>
              <a:srgbClr val="004586"/>
            </a:solidFill>
            <a:prstDash val="solid"/>
            <a:miter lim="8000"/>
            <a:headEnd len="sm" w="sm" type="none"/>
            <a:tailEnd len="med" w="med" type="triangle"/>
          </a:ln>
        </p:spPr>
      </p:cxnSp>
      <p:sp>
        <p:nvSpPr>
          <p:cNvPr id="1116" name="Google Shape;1116;p121"/>
          <p:cNvSpPr/>
          <p:nvPr/>
        </p:nvSpPr>
        <p:spPr>
          <a:xfrm>
            <a:off x="1962150" y="1293018"/>
            <a:ext cx="912000" cy="691500"/>
          </a:xfrm>
          <a:prstGeom prst="rect">
            <a:avLst/>
          </a:prstGeom>
          <a:noFill/>
          <a:ln>
            <a:noFill/>
          </a:ln>
        </p:spPr>
        <p:txBody>
          <a:bodyPr anchorCtr="0" anchor="t" bIns="30575" lIns="30575" spcFirstLastPara="1" rIns="30575" wrap="square" tIns="30575">
            <a:noAutofit/>
          </a:bodyPr>
          <a:lstStyle/>
          <a:p>
            <a:pPr indent="0" lvl="0" marL="0" marR="0" rtl="0" algn="r">
              <a:lnSpc>
                <a:spcPct val="100000"/>
              </a:lnSpc>
              <a:spcBef>
                <a:spcPts val="0"/>
              </a:spcBef>
              <a:spcAft>
                <a:spcPts val="0"/>
              </a:spcAft>
              <a:buClr>
                <a:srgbClr val="DC2300"/>
              </a:buClr>
              <a:buFont typeface="Arial"/>
              <a:buNone/>
            </a:pPr>
            <a:r>
              <a:rPr b="1" i="0" lang="en" sz="1200" u="none" cap="none" strike="noStrike">
                <a:solidFill>
                  <a:srgbClr val="DC2300"/>
                </a:solidFill>
                <a:latin typeface="Arial"/>
                <a:ea typeface="Arial"/>
                <a:cs typeface="Arial"/>
                <a:sym typeface="Arial"/>
              </a:rPr>
              <a:t>ACGTGA</a:t>
            </a:r>
            <a:endParaRPr/>
          </a:p>
          <a:p>
            <a:pPr indent="0" lvl="0" marL="0" marR="0" rtl="0" algn="r">
              <a:lnSpc>
                <a:spcPct val="100000"/>
              </a:lnSpc>
              <a:spcBef>
                <a:spcPts val="0"/>
              </a:spcBef>
              <a:spcAft>
                <a:spcPts val="0"/>
              </a:spcAft>
              <a:buClr>
                <a:srgbClr val="004586"/>
              </a:buClr>
              <a:buFont typeface="Arial"/>
              <a:buNone/>
            </a:pPr>
            <a:r>
              <a:rPr b="0" i="0" lang="en" sz="1100" u="none" cap="none" strike="noStrike">
                <a:solidFill>
                  <a:srgbClr val="004586"/>
                </a:solidFill>
                <a:latin typeface="Arial"/>
                <a:ea typeface="Arial"/>
                <a:cs typeface="Arial"/>
                <a:sym typeface="Arial"/>
              </a:rPr>
              <a:t>18 observed</a:t>
            </a:r>
            <a:endParaRPr/>
          </a:p>
          <a:p>
            <a:pPr indent="0" lvl="0" marL="0" marR="0" rtl="0" algn="r">
              <a:lnSpc>
                <a:spcPct val="100000"/>
              </a:lnSpc>
              <a:spcBef>
                <a:spcPts val="0"/>
              </a:spcBef>
              <a:spcAft>
                <a:spcPts val="0"/>
              </a:spcAft>
              <a:buClr>
                <a:srgbClr val="004586"/>
              </a:buClr>
              <a:buFont typeface="Arial"/>
              <a:buNone/>
            </a:pPr>
            <a:r>
              <a:rPr b="0" i="0" lang="en" sz="1100" u="none" cap="none" strike="noStrike">
                <a:solidFill>
                  <a:srgbClr val="004586"/>
                </a:solidFill>
                <a:latin typeface="Arial"/>
                <a:ea typeface="Arial"/>
                <a:cs typeface="Arial"/>
                <a:sym typeface="Arial"/>
              </a:rPr>
              <a:t>2.95 expected</a:t>
            </a:r>
            <a:endParaRPr/>
          </a:p>
        </p:txBody>
      </p:sp>
      <p:cxnSp>
        <p:nvCxnSpPr>
          <p:cNvPr id="1117" name="Google Shape;1117;p121"/>
          <p:cNvCxnSpPr/>
          <p:nvPr/>
        </p:nvCxnSpPr>
        <p:spPr>
          <a:xfrm>
            <a:off x="2306240" y="1897856"/>
            <a:ext cx="1200" cy="796500"/>
          </a:xfrm>
          <a:prstGeom prst="straightConnector1">
            <a:avLst/>
          </a:prstGeom>
          <a:noFill/>
          <a:ln cap="flat" cmpd="sng" w="9525">
            <a:solidFill>
              <a:srgbClr val="004586"/>
            </a:solidFill>
            <a:prstDash val="solid"/>
            <a:miter lim="8000"/>
            <a:headEnd len="sm" w="sm" type="none"/>
            <a:tailEnd len="med" w="med" type="triangle"/>
          </a:ln>
        </p:spPr>
      </p:cxnSp>
      <p:sp>
        <p:nvSpPr>
          <p:cNvPr id="1118" name="Google Shape;1118;p121"/>
          <p:cNvSpPr/>
          <p:nvPr/>
        </p:nvSpPr>
        <p:spPr>
          <a:xfrm>
            <a:off x="5661421" y="2082401"/>
            <a:ext cx="2331300" cy="492900"/>
          </a:xfrm>
          <a:prstGeom prst="rect">
            <a:avLst/>
          </a:prstGeom>
          <a:noFill/>
          <a:ln>
            <a:noFill/>
          </a:ln>
        </p:spPr>
        <p:txBody>
          <a:bodyPr anchorCtr="0" anchor="t" bIns="30575" lIns="30575" spcFirstLastPara="1" rIns="30575" wrap="square" tIns="30575">
            <a:noAutofit/>
          </a:bodyPr>
          <a:lstStyle/>
          <a:p>
            <a:pPr indent="0" lvl="0" marL="0" marR="0" rtl="0" algn="r">
              <a:lnSpc>
                <a:spcPct val="100000"/>
              </a:lnSpc>
              <a:spcBef>
                <a:spcPts val="0"/>
              </a:spcBef>
              <a:spcAft>
                <a:spcPts val="0"/>
              </a:spcAft>
              <a:buClr>
                <a:srgbClr val="D25856"/>
              </a:buClr>
              <a:buFont typeface="Calibri"/>
              <a:buNone/>
            </a:pPr>
            <a:r>
              <a:rPr b="0" i="1" lang="en" sz="1400" u="none" cap="none" strike="noStrike">
                <a:solidFill>
                  <a:srgbClr val="D25856"/>
                </a:solidFill>
                <a:latin typeface="Calibri"/>
                <a:ea typeface="Calibri"/>
                <a:cs typeface="Calibri"/>
                <a:sym typeface="Calibri"/>
              </a:rPr>
              <a:t>How to evaluate expected</a:t>
            </a:r>
            <a:endParaRPr/>
          </a:p>
          <a:p>
            <a:pPr indent="0" lvl="0" marL="0" marR="0" rtl="0" algn="r">
              <a:lnSpc>
                <a:spcPct val="100000"/>
              </a:lnSpc>
              <a:spcBef>
                <a:spcPts val="0"/>
              </a:spcBef>
              <a:spcAft>
                <a:spcPts val="0"/>
              </a:spcAft>
              <a:buClr>
                <a:srgbClr val="D25856"/>
              </a:buClr>
              <a:buFont typeface="Calibri"/>
              <a:buNone/>
            </a:pPr>
            <a:r>
              <a:rPr b="0" i="1" lang="en" sz="1400" u="none" cap="none" strike="noStrike">
                <a:solidFill>
                  <a:srgbClr val="D25856"/>
                </a:solidFill>
                <a:latin typeface="Calibri"/>
                <a:ea typeface="Calibri"/>
                <a:cs typeface="Calibri"/>
                <a:sym typeface="Calibri"/>
              </a:rPr>
              <a:t>number of occurrences ?</a:t>
            </a:r>
            <a:endParaRPr/>
          </a:p>
        </p:txBody>
      </p:sp>
      <p:sp>
        <p:nvSpPr>
          <p:cNvPr id="1119" name="Google Shape;1119;p121"/>
          <p:cNvSpPr txBox="1"/>
          <p:nvPr>
            <p:ph type="title"/>
          </p:nvPr>
        </p:nvSpPr>
        <p:spPr>
          <a:xfrm>
            <a:off x="-1" y="0"/>
            <a:ext cx="9144000" cy="346500"/>
          </a:xfrm>
          <a:prstGeom prst="rect">
            <a:avLst/>
          </a:prstGeom>
          <a:solidFill>
            <a:srgbClr val="FF9A00"/>
          </a:solidFill>
          <a:ln>
            <a:noFill/>
          </a:ln>
        </p:spPr>
        <p:txBody>
          <a:bodyPr anchorCtr="0" anchor="t" bIns="34275" lIns="34275" spcFirstLastPara="1" rIns="34275" wrap="square" tIns="34275">
            <a:noAutofit/>
          </a:bodyPr>
          <a:lstStyle/>
          <a:p>
            <a:pPr indent="-79375" lvl="0" marL="257175" marR="0" rtl="0" algn="l">
              <a:lnSpc>
                <a:spcPct val="100000"/>
              </a:lnSpc>
              <a:spcBef>
                <a:spcPts val="0"/>
              </a:spcBef>
              <a:spcAft>
                <a:spcPts val="0"/>
              </a:spcAft>
              <a:buClr>
                <a:srgbClr val="DDEFFF"/>
              </a:buClr>
              <a:buFont typeface="Arial"/>
              <a:buNone/>
            </a:pPr>
            <a:r>
              <a:rPr b="0" i="1" lang="en" sz="1800" u="none" cap="none" strike="noStrike">
                <a:solidFill>
                  <a:srgbClr val="DDEFFF"/>
                </a:solidFill>
                <a:latin typeface="Arial"/>
                <a:ea typeface="Arial"/>
                <a:cs typeface="Arial"/>
                <a:sym typeface="Arial"/>
              </a:rPr>
              <a:t>Motif discovery using word counting</a:t>
            </a:r>
            <a:endParaRPr/>
          </a:p>
        </p:txBody>
      </p:sp>
      <p:sp>
        <p:nvSpPr>
          <p:cNvPr id="1120" name="Google Shape;1120;p121"/>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77"/>
          <p:cNvPicPr preferRelativeResize="0"/>
          <p:nvPr/>
        </p:nvPicPr>
        <p:blipFill>
          <a:blip r:embed="rId3">
            <a:alphaModFix/>
          </a:blip>
          <a:stretch>
            <a:fillRect/>
          </a:stretch>
        </p:blipFill>
        <p:spPr>
          <a:xfrm>
            <a:off x="4803900" y="695275"/>
            <a:ext cx="4336200" cy="3997175"/>
          </a:xfrm>
          <a:prstGeom prst="rect">
            <a:avLst/>
          </a:prstGeom>
          <a:noFill/>
          <a:ln>
            <a:noFill/>
          </a:ln>
        </p:spPr>
      </p:pic>
      <p:sp>
        <p:nvSpPr>
          <p:cNvPr id="392" name="Google Shape;392;p77"/>
          <p:cNvSpPr txBox="1"/>
          <p:nvPr>
            <p:ph idx="1" type="body"/>
          </p:nvPr>
        </p:nvSpPr>
        <p:spPr>
          <a:xfrm>
            <a:off x="311700" y="695275"/>
            <a:ext cx="4414200" cy="3416400"/>
          </a:xfrm>
          <a:prstGeom prst="rect">
            <a:avLst/>
          </a:prstGeom>
        </p:spPr>
        <p:txBody>
          <a:bodyPr anchorCtr="0" anchor="t" bIns="93100" lIns="93100" spcFirstLastPara="1" rIns="93100" wrap="square" tIns="93100">
            <a:noAutofit/>
          </a:bodyPr>
          <a:lstStyle/>
          <a:p>
            <a:pPr indent="-330200" lvl="0" marL="457200" rtl="0" algn="l">
              <a:spcBef>
                <a:spcPts val="600"/>
              </a:spcBef>
              <a:spcAft>
                <a:spcPts val="0"/>
              </a:spcAft>
              <a:buSzPts val="1600"/>
              <a:buChar char="●"/>
            </a:pPr>
            <a:r>
              <a:rPr lang="en"/>
              <a:t>Fragments (typically ~300bp) cover the region of interest + some pieces on both side.</a:t>
            </a:r>
            <a:endParaRPr/>
          </a:p>
          <a:p>
            <a:pPr indent="-330200" lvl="0" marL="457200" rtl="0" algn="l">
              <a:spcBef>
                <a:spcPts val="0"/>
              </a:spcBef>
              <a:spcAft>
                <a:spcPts val="0"/>
              </a:spcAft>
              <a:buSzPts val="1600"/>
              <a:buChar char="●"/>
            </a:pPr>
            <a:r>
              <a:rPr lang="en"/>
              <a:t>We only sequence a short read on one or both extremities</a:t>
            </a:r>
            <a:endParaRPr/>
          </a:p>
          <a:p>
            <a:pPr indent="-330200" lvl="0" marL="457200" rtl="0" algn="l">
              <a:spcBef>
                <a:spcPts val="0"/>
              </a:spcBef>
              <a:spcAft>
                <a:spcPts val="0"/>
              </a:spcAft>
              <a:buSzPts val="1600"/>
              <a:buChar char="●"/>
            </a:pPr>
            <a:r>
              <a:rPr b="1" lang="en"/>
              <a:t>The binding site is thus generally not in our reads !</a:t>
            </a:r>
            <a:endParaRPr b="1"/>
          </a:p>
          <a:p>
            <a:pPr indent="-330200" lvl="0" marL="457200" rtl="0" algn="l">
              <a:spcBef>
                <a:spcPts val="0"/>
              </a:spcBef>
              <a:spcAft>
                <a:spcPts val="0"/>
              </a:spcAft>
              <a:buSzPts val="1600"/>
              <a:buChar char="●"/>
            </a:pPr>
            <a:r>
              <a:rPr lang="en"/>
              <a:t>Solutions</a:t>
            </a:r>
            <a:endParaRPr/>
          </a:p>
          <a:p>
            <a:pPr indent="-330200" lvl="1" marL="914400" rtl="0" algn="l">
              <a:spcBef>
                <a:spcPts val="0"/>
              </a:spcBef>
              <a:spcAft>
                <a:spcPts val="0"/>
              </a:spcAft>
              <a:buSzPts val="1600"/>
              <a:buChar char="○"/>
            </a:pPr>
            <a:r>
              <a:rPr lang="en"/>
              <a:t>Bioinfo read extension</a:t>
            </a:r>
            <a:endParaRPr/>
          </a:p>
          <a:p>
            <a:pPr indent="-330200" lvl="1" marL="914400" rtl="0" algn="l">
              <a:spcBef>
                <a:spcPts val="0"/>
              </a:spcBef>
              <a:spcAft>
                <a:spcPts val="0"/>
              </a:spcAft>
              <a:buSzPts val="1600"/>
              <a:buChar char="○"/>
            </a:pPr>
            <a:r>
              <a:rPr lang="en"/>
              <a:t>Bioinfo: read shifting</a:t>
            </a:r>
            <a:endParaRPr/>
          </a:p>
          <a:p>
            <a:pPr indent="-330200" lvl="1" marL="914400" rtl="0" algn="l">
              <a:spcBef>
                <a:spcPts val="0"/>
              </a:spcBef>
              <a:spcAft>
                <a:spcPts val="0"/>
              </a:spcAft>
              <a:buSzPts val="1600"/>
              <a:buChar char="○"/>
            </a:pPr>
            <a:r>
              <a:rPr lang="en"/>
              <a:t>Experiment: Exo-ChIP (digest flanks between sequencing).</a:t>
            </a:r>
            <a:endParaRPr/>
          </a:p>
        </p:txBody>
      </p:sp>
      <p:sp>
        <p:nvSpPr>
          <p:cNvPr id="393" name="Google Shape;393;p77"/>
          <p:cNvSpPr txBox="1"/>
          <p:nvPr>
            <p:ph type="title"/>
          </p:nvPr>
        </p:nvSpPr>
        <p:spPr>
          <a:xfrm>
            <a:off x="563825" y="88409"/>
            <a:ext cx="8520600" cy="572700"/>
          </a:xfrm>
          <a:prstGeom prst="rect">
            <a:avLst/>
          </a:prstGeom>
        </p:spPr>
        <p:txBody>
          <a:bodyPr anchorCtr="0" anchor="t" bIns="93100" lIns="93100" spcFirstLastPara="1" rIns="93100" wrap="square" tIns="93100">
            <a:noAutofit/>
          </a:bodyPr>
          <a:lstStyle/>
          <a:p>
            <a:pPr indent="0" lvl="0" marL="0" rtl="0" algn="l">
              <a:spcBef>
                <a:spcPts val="0"/>
              </a:spcBef>
              <a:spcAft>
                <a:spcPts val="0"/>
              </a:spcAft>
              <a:buNone/>
            </a:pPr>
            <a:r>
              <a:rPr lang="en"/>
              <a:t>ChIP-Seq analysis in brief</a:t>
            </a:r>
            <a:endParaRPr/>
          </a:p>
        </p:txBody>
      </p:sp>
      <p:sp>
        <p:nvSpPr>
          <p:cNvPr id="394" name="Google Shape;394;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22"/>
          <p:cNvSpPr txBox="1"/>
          <p:nvPr>
            <p:ph type="title"/>
          </p:nvPr>
        </p:nvSpPr>
        <p:spPr>
          <a:xfrm>
            <a:off x="-1" y="0"/>
            <a:ext cx="9144000" cy="346500"/>
          </a:xfrm>
          <a:prstGeom prst="rect">
            <a:avLst/>
          </a:prstGeom>
          <a:solidFill>
            <a:srgbClr val="FF9A00"/>
          </a:solidFill>
          <a:ln>
            <a:noFill/>
          </a:ln>
        </p:spPr>
        <p:txBody>
          <a:bodyPr anchorCtr="0" anchor="t" bIns="34275" lIns="34275" spcFirstLastPara="1" rIns="34275" wrap="square" tIns="34275">
            <a:noAutofit/>
          </a:bodyPr>
          <a:lstStyle/>
          <a:p>
            <a:pPr indent="-79375" lvl="0" marL="257175" marR="0" rtl="0" algn="l">
              <a:lnSpc>
                <a:spcPct val="100000"/>
              </a:lnSpc>
              <a:spcBef>
                <a:spcPts val="0"/>
              </a:spcBef>
              <a:spcAft>
                <a:spcPts val="0"/>
              </a:spcAft>
              <a:buClr>
                <a:srgbClr val="DDEFFF"/>
              </a:buClr>
              <a:buFont typeface="Arial"/>
              <a:buNone/>
            </a:pPr>
            <a:r>
              <a:rPr b="0" i="1" lang="en" sz="1800" u="none" cap="none" strike="noStrike">
                <a:solidFill>
                  <a:srgbClr val="DDEFFF"/>
                </a:solidFill>
                <a:latin typeface="Arial"/>
                <a:ea typeface="Arial"/>
                <a:cs typeface="Arial"/>
                <a:sym typeface="Arial"/>
              </a:rPr>
              <a:t>Motif discovery using word counting</a:t>
            </a:r>
            <a:endParaRPr/>
          </a:p>
        </p:txBody>
      </p:sp>
      <p:sp>
        <p:nvSpPr>
          <p:cNvPr id="1126" name="Google Shape;1126;p122"/>
          <p:cNvSpPr txBox="1"/>
          <p:nvPr>
            <p:ph idx="12" type="sldNum"/>
          </p:nvPr>
        </p:nvSpPr>
        <p:spPr>
          <a:xfrm>
            <a:off x="7822055" y="4991339"/>
            <a:ext cx="180000" cy="154500"/>
          </a:xfrm>
          <a:prstGeom prst="rect">
            <a:avLst/>
          </a:prstGeom>
          <a:noFill/>
          <a:ln>
            <a:noFill/>
          </a:ln>
        </p:spPr>
        <p:txBody>
          <a:bodyPr anchorCtr="0" anchor="b" bIns="34275" lIns="34275" spcFirstLastPara="1" rIns="34275" wrap="square" tIns="3427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700" u="none" cap="none" strike="noStrike">
                <a:solidFill>
                  <a:srgbClr val="000000"/>
                </a:solidFill>
                <a:latin typeface="Arial"/>
                <a:ea typeface="Arial"/>
                <a:cs typeface="Arial"/>
                <a:sym typeface="Arial"/>
              </a:rPr>
              <a:t>‹#›</a:t>
            </a:fld>
            <a:endParaRPr b="0" i="0" sz="700" u="none" cap="none" strike="noStrike">
              <a:solidFill>
                <a:srgbClr val="000000"/>
              </a:solidFill>
              <a:latin typeface="Arial"/>
              <a:ea typeface="Arial"/>
              <a:cs typeface="Arial"/>
              <a:sym typeface="Arial"/>
            </a:endParaRPr>
          </a:p>
        </p:txBody>
      </p:sp>
      <p:sp>
        <p:nvSpPr>
          <p:cNvPr id="1127" name="Google Shape;1127;p122"/>
          <p:cNvSpPr txBox="1"/>
          <p:nvPr>
            <p:ph idx="4294967295" type="body"/>
          </p:nvPr>
        </p:nvSpPr>
        <p:spPr>
          <a:xfrm>
            <a:off x="1142999" y="1674018"/>
            <a:ext cx="6122100" cy="3557700"/>
          </a:xfrm>
          <a:prstGeom prst="rect">
            <a:avLst/>
          </a:prstGeom>
          <a:noFill/>
          <a:ln>
            <a:noFill/>
          </a:ln>
        </p:spPr>
        <p:txBody>
          <a:bodyPr anchorCtr="0" anchor="t" bIns="34275" lIns="34275" spcFirstLastPara="1" rIns="34275" wrap="square" tIns="34275">
            <a:noAutofit/>
          </a:bodyPr>
          <a:lstStyle/>
          <a:p>
            <a:pPr indent="-247807" lvl="0" marL="349407" marR="0" rtl="0" algn="l">
              <a:lnSpc>
                <a:spcPct val="100000"/>
              </a:lnSpc>
              <a:spcBef>
                <a:spcPts val="0"/>
              </a:spcBef>
              <a:spcAft>
                <a:spcPts val="0"/>
              </a:spcAft>
              <a:buClr>
                <a:srgbClr val="585858"/>
              </a:buClr>
              <a:buSzPts val="980"/>
              <a:buFont typeface="Helvetica Neue"/>
              <a:buChar char="■"/>
            </a:pPr>
            <a:r>
              <a:rPr b="1" i="0" lang="en" sz="1400" u="none" cap="none" strike="noStrike">
                <a:solidFill>
                  <a:srgbClr val="585858"/>
                </a:solidFill>
                <a:latin typeface="Calibri"/>
                <a:ea typeface="Calibri"/>
                <a:cs typeface="Calibri"/>
                <a:sym typeface="Calibri"/>
              </a:rPr>
              <a:t>Algorithm</a:t>
            </a:r>
            <a:endParaRPr/>
          </a:p>
          <a:p>
            <a:pPr indent="-181132" lvl="1" marL="689132" marR="0" rtl="0" algn="l">
              <a:lnSpc>
                <a:spcPct val="100000"/>
              </a:lnSpc>
              <a:spcBef>
                <a:spcPts val="300"/>
              </a:spcBef>
              <a:spcAft>
                <a:spcPts val="0"/>
              </a:spcAft>
              <a:buClr>
                <a:srgbClr val="585858"/>
              </a:buClr>
              <a:buSzPts val="770"/>
              <a:buFont typeface="Helvetica Neue"/>
              <a:buChar char="∙"/>
            </a:pPr>
            <a:r>
              <a:rPr b="0" i="0" lang="en" sz="1400" u="none" cap="none" strike="noStrike">
                <a:solidFill>
                  <a:srgbClr val="585858"/>
                </a:solidFill>
                <a:latin typeface="Calibri"/>
                <a:ea typeface="Calibri"/>
                <a:cs typeface="Calibri"/>
                <a:sym typeface="Calibri"/>
              </a:rPr>
              <a:t>count occurrences of </a:t>
            </a:r>
            <a:r>
              <a:rPr b="1" i="0" lang="en" sz="1400" u="none" cap="none" strike="noStrike">
                <a:solidFill>
                  <a:srgbClr val="FF0000"/>
                </a:solidFill>
                <a:latin typeface="Calibri"/>
                <a:ea typeface="Calibri"/>
                <a:cs typeface="Calibri"/>
                <a:sym typeface="Calibri"/>
              </a:rPr>
              <a:t>all k-mers</a:t>
            </a:r>
            <a:r>
              <a:rPr b="0" i="0" lang="en" sz="1400" u="none" cap="none" strike="noStrike">
                <a:solidFill>
                  <a:srgbClr val="585858"/>
                </a:solidFill>
                <a:latin typeface="Calibri"/>
                <a:ea typeface="Calibri"/>
                <a:cs typeface="Calibri"/>
                <a:sym typeface="Calibri"/>
              </a:rPr>
              <a:t> in a set of related sequences (promoters of co-expressed genes, in ChIP bound regions,...)</a:t>
            </a:r>
            <a:endParaRPr b="0" i="0" sz="1000" u="none" cap="none" strike="noStrike">
              <a:solidFill>
                <a:srgbClr val="585858"/>
              </a:solidFill>
              <a:latin typeface="Century Schoolbook"/>
              <a:ea typeface="Century Schoolbook"/>
              <a:cs typeface="Century Schoolbook"/>
              <a:sym typeface="Century Schoolbook"/>
            </a:endParaRPr>
          </a:p>
          <a:p>
            <a:pPr indent="301228" lvl="1" marL="194071" marR="0" rtl="0" algn="l">
              <a:lnSpc>
                <a:spcPct val="100000"/>
              </a:lnSpc>
              <a:spcBef>
                <a:spcPts val="300"/>
              </a:spcBef>
              <a:spcAft>
                <a:spcPts val="0"/>
              </a:spcAft>
              <a:buClr>
                <a:srgbClr val="585858"/>
              </a:buClr>
              <a:buFont typeface="Helvetica Neue"/>
              <a:buNone/>
            </a:pPr>
            <a:r>
              <a:t/>
            </a:r>
            <a:endParaRPr b="0" i="0" sz="1000" u="none" cap="none" strike="noStrike">
              <a:solidFill>
                <a:srgbClr val="585858"/>
              </a:solidFill>
              <a:latin typeface="Century Schoolbook"/>
              <a:ea typeface="Century Schoolbook"/>
              <a:cs typeface="Century Schoolbook"/>
              <a:sym typeface="Century Schoolbook"/>
            </a:endParaRPr>
          </a:p>
          <a:p>
            <a:pPr indent="-181132" lvl="1" marL="689132" marR="0" rtl="0" algn="l">
              <a:lnSpc>
                <a:spcPct val="100000"/>
              </a:lnSpc>
              <a:spcBef>
                <a:spcPts val="300"/>
              </a:spcBef>
              <a:spcAft>
                <a:spcPts val="0"/>
              </a:spcAft>
              <a:buClr>
                <a:srgbClr val="585858"/>
              </a:buClr>
              <a:buSzPts val="770"/>
              <a:buFont typeface="Helvetica Neue"/>
              <a:buChar char="∙"/>
            </a:pPr>
            <a:r>
              <a:rPr b="0" i="0" lang="en" sz="1400" u="none" cap="none" strike="noStrike">
                <a:solidFill>
                  <a:srgbClr val="585858"/>
                </a:solidFill>
                <a:latin typeface="Calibri"/>
                <a:ea typeface="Calibri"/>
                <a:cs typeface="Calibri"/>
                <a:sym typeface="Calibri"/>
              </a:rPr>
              <a:t>estimate the</a:t>
            </a:r>
            <a:r>
              <a:rPr b="1" i="0" lang="en" sz="1400" u="none" cap="none" strike="noStrike">
                <a:solidFill>
                  <a:srgbClr val="585858"/>
                </a:solidFill>
                <a:latin typeface="Calibri"/>
                <a:ea typeface="Calibri"/>
                <a:cs typeface="Calibri"/>
                <a:sym typeface="Calibri"/>
              </a:rPr>
              <a:t> expected number of occurrences</a:t>
            </a:r>
            <a:r>
              <a:rPr b="0" i="0" lang="en" sz="1400" u="none" cap="none" strike="noStrike">
                <a:solidFill>
                  <a:srgbClr val="585858"/>
                </a:solidFill>
                <a:latin typeface="Calibri"/>
                <a:ea typeface="Calibri"/>
                <a:cs typeface="Calibri"/>
                <a:sym typeface="Calibri"/>
              </a:rPr>
              <a:t> from a background model</a:t>
            </a:r>
            <a:endParaRPr b="0" i="0" sz="1000" u="none" cap="none" strike="noStrike">
              <a:solidFill>
                <a:srgbClr val="585858"/>
              </a:solidFill>
              <a:latin typeface="Century Schoolbook"/>
              <a:ea typeface="Century Schoolbook"/>
              <a:cs typeface="Century Schoolbook"/>
              <a:sym typeface="Century Schoolbook"/>
            </a:endParaRPr>
          </a:p>
          <a:p>
            <a:pPr indent="-240030" lvl="2" marL="1205230" marR="0" rtl="0" algn="l">
              <a:lnSpc>
                <a:spcPct val="100000"/>
              </a:lnSpc>
              <a:spcBef>
                <a:spcPts val="300"/>
              </a:spcBef>
              <a:spcAft>
                <a:spcPts val="0"/>
              </a:spcAft>
              <a:buClr>
                <a:srgbClr val="585858"/>
              </a:buClr>
              <a:buSzPts val="630"/>
              <a:buFont typeface="Helvetica Neue"/>
              <a:buChar char="-"/>
            </a:pPr>
            <a:r>
              <a:rPr b="0" i="0" lang="en" sz="1400" u="none" cap="none" strike="noStrike">
                <a:solidFill>
                  <a:srgbClr val="585858"/>
                </a:solidFill>
                <a:latin typeface="Calibri"/>
                <a:ea typeface="Calibri"/>
                <a:cs typeface="Calibri"/>
                <a:sym typeface="Calibri"/>
              </a:rPr>
              <a:t>empirical based on observed k-mer frequencies </a:t>
            </a:r>
            <a:endParaRPr b="0" i="0" sz="1000" u="none" cap="none" strike="noStrike">
              <a:solidFill>
                <a:srgbClr val="585858"/>
              </a:solidFill>
              <a:latin typeface="Century Schoolbook"/>
              <a:ea typeface="Century Schoolbook"/>
              <a:cs typeface="Century Schoolbook"/>
              <a:sym typeface="Century Schoolbook"/>
            </a:endParaRPr>
          </a:p>
          <a:p>
            <a:pPr indent="-240030" lvl="2" marL="1205230" marR="0" rtl="0" algn="l">
              <a:lnSpc>
                <a:spcPct val="100000"/>
              </a:lnSpc>
              <a:spcBef>
                <a:spcPts val="300"/>
              </a:spcBef>
              <a:spcAft>
                <a:spcPts val="0"/>
              </a:spcAft>
              <a:buClr>
                <a:srgbClr val="585858"/>
              </a:buClr>
              <a:buSzPts val="630"/>
              <a:buFont typeface="Helvetica Neue"/>
              <a:buChar char="-"/>
            </a:pPr>
            <a:r>
              <a:rPr b="0" i="0" lang="en" sz="1400" u="none" cap="none" strike="noStrike">
                <a:solidFill>
                  <a:srgbClr val="585858"/>
                </a:solidFill>
                <a:latin typeface="Calibri"/>
                <a:ea typeface="Calibri"/>
                <a:cs typeface="Calibri"/>
                <a:sym typeface="Calibri"/>
              </a:rPr>
              <a:t>theoretical background model (Markov Models)</a:t>
            </a:r>
            <a:endParaRPr b="0" i="0" sz="1000" u="none" cap="none" strike="noStrike">
              <a:solidFill>
                <a:srgbClr val="585858"/>
              </a:solidFill>
              <a:latin typeface="Century Schoolbook"/>
              <a:ea typeface="Century Schoolbook"/>
              <a:cs typeface="Century Schoolbook"/>
              <a:sym typeface="Century Schoolbook"/>
            </a:endParaRPr>
          </a:p>
          <a:p>
            <a:pPr indent="708025" lvl="2" marL="257175" marR="0" rtl="0" algn="l">
              <a:lnSpc>
                <a:spcPct val="100000"/>
              </a:lnSpc>
              <a:spcBef>
                <a:spcPts val="300"/>
              </a:spcBef>
              <a:spcAft>
                <a:spcPts val="0"/>
              </a:spcAft>
              <a:buClr>
                <a:srgbClr val="585858"/>
              </a:buClr>
              <a:buFont typeface="Helvetica Neue"/>
              <a:buNone/>
            </a:pPr>
            <a:r>
              <a:t/>
            </a:r>
            <a:endParaRPr b="0" i="0" sz="1000" u="none" cap="none" strike="noStrike">
              <a:solidFill>
                <a:srgbClr val="585858"/>
              </a:solidFill>
              <a:latin typeface="Century Schoolbook"/>
              <a:ea typeface="Century Schoolbook"/>
              <a:cs typeface="Century Schoolbook"/>
              <a:sym typeface="Century Schoolbook"/>
            </a:endParaRPr>
          </a:p>
          <a:p>
            <a:pPr indent="-181132" lvl="1" marL="689132" marR="0" rtl="0" algn="l">
              <a:lnSpc>
                <a:spcPct val="100000"/>
              </a:lnSpc>
              <a:spcBef>
                <a:spcPts val="300"/>
              </a:spcBef>
              <a:spcAft>
                <a:spcPts val="0"/>
              </a:spcAft>
              <a:buClr>
                <a:srgbClr val="585858"/>
              </a:buClr>
              <a:buSzPts val="770"/>
              <a:buFont typeface="Helvetica Neue"/>
              <a:buChar char="∙"/>
            </a:pPr>
            <a:r>
              <a:rPr b="1" i="0" lang="en" sz="1400" u="none" cap="none" strike="noStrike">
                <a:solidFill>
                  <a:srgbClr val="585858"/>
                </a:solidFill>
                <a:latin typeface="Calibri"/>
                <a:ea typeface="Calibri"/>
                <a:cs typeface="Calibri"/>
                <a:sym typeface="Calibri"/>
              </a:rPr>
              <a:t>statistical evaluation of the deviation observed</a:t>
            </a:r>
            <a:r>
              <a:rPr b="0" i="0" lang="en" sz="1400" u="none" cap="none" strike="noStrike">
                <a:solidFill>
                  <a:srgbClr val="585858"/>
                </a:solidFill>
                <a:latin typeface="Calibri"/>
                <a:ea typeface="Calibri"/>
                <a:cs typeface="Calibri"/>
                <a:sym typeface="Calibri"/>
              </a:rPr>
              <a:t> (P-value/E-value)</a:t>
            </a:r>
            <a:endParaRPr/>
          </a:p>
        </p:txBody>
      </p:sp>
      <p:grpSp>
        <p:nvGrpSpPr>
          <p:cNvPr id="1128" name="Google Shape;1128;p122"/>
          <p:cNvGrpSpPr/>
          <p:nvPr/>
        </p:nvGrpSpPr>
        <p:grpSpPr>
          <a:xfrm>
            <a:off x="1302543" y="600075"/>
            <a:ext cx="6593700" cy="857400"/>
            <a:chOff x="0" y="0"/>
            <a:chExt cx="6593700" cy="857400"/>
          </a:xfrm>
        </p:grpSpPr>
        <p:sp>
          <p:nvSpPr>
            <p:cNvPr id="1129" name="Google Shape;1129;p122"/>
            <p:cNvSpPr/>
            <p:nvPr/>
          </p:nvSpPr>
          <p:spPr>
            <a:xfrm>
              <a:off x="0" y="0"/>
              <a:ext cx="6593700" cy="857400"/>
            </a:xfrm>
            <a:prstGeom prst="roundRect">
              <a:avLst>
                <a:gd fmla="val 16667" name="adj"/>
              </a:avLst>
            </a:prstGeom>
            <a:solidFill>
              <a:srgbClr val="8BC04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22"/>
            <p:cNvSpPr/>
            <p:nvPr/>
          </p:nvSpPr>
          <p:spPr>
            <a:xfrm>
              <a:off x="41847" y="42425"/>
              <a:ext cx="6510000" cy="772500"/>
            </a:xfrm>
            <a:prstGeom prst="rect">
              <a:avLst/>
            </a:prstGeom>
            <a:noFill/>
            <a:ln>
              <a:noFill/>
            </a:ln>
          </p:spPr>
          <p:txBody>
            <a:bodyPr anchorCtr="0" anchor="ctr" bIns="30575" lIns="30575" spcFirstLastPara="1" rIns="30575" wrap="square" tIns="30575">
              <a:noAutofit/>
            </a:bodyPr>
            <a:lstStyle/>
            <a:p>
              <a:pPr indent="0" lvl="0" marL="0" marR="0" rtl="0" algn="ctr">
                <a:lnSpc>
                  <a:spcPct val="100000"/>
                </a:lnSpc>
                <a:spcBef>
                  <a:spcPts val="0"/>
                </a:spcBef>
                <a:spcAft>
                  <a:spcPts val="0"/>
                </a:spcAft>
                <a:buClr>
                  <a:srgbClr val="FFFFFF"/>
                </a:buClr>
                <a:buFont typeface="Calibri"/>
                <a:buNone/>
              </a:pPr>
              <a:r>
                <a:rPr b="1" i="0" lang="en" sz="1800" u="none" cap="none" strike="noStrike">
                  <a:solidFill>
                    <a:srgbClr val="FFFFFF"/>
                  </a:solidFill>
                  <a:latin typeface="Calibri"/>
                  <a:ea typeface="Calibri"/>
                  <a:cs typeface="Calibri"/>
                  <a:sym typeface="Calibri"/>
                </a:rPr>
                <a:t>Idea:</a:t>
              </a:r>
              <a:endParaRPr/>
            </a:p>
            <a:p>
              <a:pPr indent="0" lvl="0" marL="0" marR="0" rtl="0" algn="ctr">
                <a:lnSpc>
                  <a:spcPct val="100000"/>
                </a:lnSpc>
                <a:spcBef>
                  <a:spcPts val="0"/>
                </a:spcBef>
                <a:spcAft>
                  <a:spcPts val="0"/>
                </a:spcAft>
                <a:buClr>
                  <a:srgbClr val="FFFFFF"/>
                </a:buClr>
                <a:buFont typeface="Calibri"/>
                <a:buNone/>
              </a:pPr>
              <a:r>
                <a:rPr b="0" i="0" lang="en" sz="1400" u="none" cap="none" strike="noStrike">
                  <a:solidFill>
                    <a:srgbClr val="FFFFFF"/>
                  </a:solidFill>
                  <a:latin typeface="Calibri"/>
                  <a:ea typeface="Calibri"/>
                  <a:cs typeface="Calibri"/>
                  <a:sym typeface="Calibri"/>
                </a:rPr>
                <a:t>motifs corresponding to binding sites are generally repeated in the dataset</a:t>
              </a:r>
              <a:endParaRPr/>
            </a:p>
            <a:p>
              <a:pPr indent="0" lvl="0" marL="0" marR="0" rtl="0" algn="ctr">
                <a:lnSpc>
                  <a:spcPct val="100000"/>
                </a:lnSpc>
                <a:spcBef>
                  <a:spcPts val="0"/>
                </a:spcBef>
                <a:spcAft>
                  <a:spcPts val="0"/>
                </a:spcAft>
                <a:buClr>
                  <a:srgbClr val="FFFFFF"/>
                </a:buClr>
                <a:buFont typeface="Calibri"/>
                <a:buNone/>
              </a:pPr>
              <a:r>
                <a:rPr b="0" i="0" lang="en" sz="1400" u="none" cap="none" strike="noStrike">
                  <a:solidFill>
                    <a:srgbClr val="FFFFFF"/>
                  </a:solidFill>
                  <a:latin typeface="Calibri"/>
                  <a:ea typeface="Calibri"/>
                  <a:cs typeface="Calibri"/>
                  <a:sym typeface="Calibri"/>
                </a:rPr>
                <a:t> → capture this statistical signal</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123"/>
          <p:cNvPicPr preferRelativeResize="0"/>
          <p:nvPr/>
        </p:nvPicPr>
        <p:blipFill rotWithShape="1">
          <a:blip r:embed="rId3">
            <a:alphaModFix/>
          </a:blip>
          <a:srcRect b="0" l="0" r="0" t="10185"/>
          <a:stretch/>
        </p:blipFill>
        <p:spPr>
          <a:xfrm>
            <a:off x="1448990" y="815577"/>
            <a:ext cx="4348200" cy="3899400"/>
          </a:xfrm>
          <a:prstGeom prst="rect">
            <a:avLst/>
          </a:prstGeom>
          <a:noFill/>
          <a:ln>
            <a:noFill/>
          </a:ln>
        </p:spPr>
      </p:pic>
      <p:sp>
        <p:nvSpPr>
          <p:cNvPr id="1136" name="Google Shape;1136;p123"/>
          <p:cNvSpPr/>
          <p:nvPr/>
        </p:nvSpPr>
        <p:spPr>
          <a:xfrm>
            <a:off x="3369468" y="1054893"/>
            <a:ext cx="913200" cy="513900"/>
          </a:xfrm>
          <a:prstGeom prst="rect">
            <a:avLst/>
          </a:prstGeom>
          <a:noFill/>
          <a:ln>
            <a:noFill/>
          </a:ln>
        </p:spPr>
        <p:txBody>
          <a:bodyPr anchorCtr="0" anchor="t" bIns="30575" lIns="30575" spcFirstLastPara="1" rIns="30575" wrap="square" tIns="30575">
            <a:noAutofit/>
          </a:bodyPr>
          <a:lstStyle/>
          <a:p>
            <a:pPr indent="0" lvl="0" marL="0" marR="0" rtl="0" algn="r">
              <a:lnSpc>
                <a:spcPct val="100000"/>
              </a:lnSpc>
              <a:spcBef>
                <a:spcPts val="0"/>
              </a:spcBef>
              <a:spcAft>
                <a:spcPts val="0"/>
              </a:spcAft>
              <a:buClr>
                <a:srgbClr val="004586"/>
              </a:buClr>
              <a:buFont typeface="Arial"/>
              <a:buNone/>
            </a:pPr>
            <a:r>
              <a:rPr b="0" i="0" lang="en" sz="1100" u="none" cap="none" strike="noStrike">
                <a:solidFill>
                  <a:srgbClr val="004586"/>
                </a:solidFill>
                <a:latin typeface="Arial"/>
                <a:ea typeface="Arial"/>
                <a:cs typeface="Arial"/>
                <a:sym typeface="Arial"/>
              </a:rPr>
              <a:t>27 observed</a:t>
            </a:r>
            <a:endParaRPr/>
          </a:p>
          <a:p>
            <a:pPr indent="0" lvl="0" marL="0" marR="0" rtl="0" algn="r">
              <a:lnSpc>
                <a:spcPct val="100000"/>
              </a:lnSpc>
              <a:spcBef>
                <a:spcPts val="0"/>
              </a:spcBef>
              <a:spcAft>
                <a:spcPts val="0"/>
              </a:spcAft>
              <a:buClr>
                <a:srgbClr val="004586"/>
              </a:buClr>
              <a:buFont typeface="Arial"/>
              <a:buNone/>
            </a:pPr>
            <a:r>
              <a:rPr b="0" i="0" lang="en" sz="1100" u="none" cap="none" strike="noStrike">
                <a:solidFill>
                  <a:srgbClr val="004586"/>
                </a:solidFill>
                <a:latin typeface="Arial"/>
                <a:ea typeface="Arial"/>
                <a:cs typeface="Arial"/>
                <a:sym typeface="Arial"/>
              </a:rPr>
              <a:t>16.9 expected</a:t>
            </a:r>
            <a:endParaRPr/>
          </a:p>
        </p:txBody>
      </p:sp>
      <p:cxnSp>
        <p:nvCxnSpPr>
          <p:cNvPr id="1137" name="Google Shape;1137;p123"/>
          <p:cNvCxnSpPr/>
          <p:nvPr/>
        </p:nvCxnSpPr>
        <p:spPr>
          <a:xfrm flipH="1">
            <a:off x="3345628" y="1470420"/>
            <a:ext cx="308400" cy="612000"/>
          </a:xfrm>
          <a:prstGeom prst="straightConnector1">
            <a:avLst/>
          </a:prstGeom>
          <a:noFill/>
          <a:ln cap="flat" cmpd="sng" w="9525">
            <a:solidFill>
              <a:srgbClr val="004586"/>
            </a:solidFill>
            <a:prstDash val="solid"/>
            <a:miter lim="8000"/>
            <a:headEnd len="sm" w="sm" type="none"/>
            <a:tailEnd len="med" w="med" type="triangle"/>
          </a:ln>
        </p:spPr>
      </p:cxnSp>
      <p:sp>
        <p:nvSpPr>
          <p:cNvPr id="1138" name="Google Shape;1138;p123"/>
          <p:cNvSpPr/>
          <p:nvPr/>
        </p:nvSpPr>
        <p:spPr>
          <a:xfrm>
            <a:off x="1962150" y="1293018"/>
            <a:ext cx="912000" cy="691500"/>
          </a:xfrm>
          <a:prstGeom prst="rect">
            <a:avLst/>
          </a:prstGeom>
          <a:noFill/>
          <a:ln>
            <a:noFill/>
          </a:ln>
        </p:spPr>
        <p:txBody>
          <a:bodyPr anchorCtr="0" anchor="t" bIns="30575" lIns="30575" spcFirstLastPara="1" rIns="30575" wrap="square" tIns="30575">
            <a:noAutofit/>
          </a:bodyPr>
          <a:lstStyle/>
          <a:p>
            <a:pPr indent="0" lvl="0" marL="0" marR="0" rtl="0" algn="r">
              <a:lnSpc>
                <a:spcPct val="100000"/>
              </a:lnSpc>
              <a:spcBef>
                <a:spcPts val="0"/>
              </a:spcBef>
              <a:spcAft>
                <a:spcPts val="0"/>
              </a:spcAft>
              <a:buClr>
                <a:srgbClr val="DC2300"/>
              </a:buClr>
              <a:buFont typeface="Arial"/>
              <a:buNone/>
            </a:pPr>
            <a:r>
              <a:rPr b="1" i="0" lang="en" sz="1200" u="none" cap="none" strike="noStrike">
                <a:solidFill>
                  <a:srgbClr val="DC2300"/>
                </a:solidFill>
                <a:latin typeface="Arial"/>
                <a:ea typeface="Arial"/>
                <a:cs typeface="Arial"/>
                <a:sym typeface="Arial"/>
              </a:rPr>
              <a:t>ACGTGA</a:t>
            </a:r>
            <a:endParaRPr/>
          </a:p>
          <a:p>
            <a:pPr indent="0" lvl="0" marL="0" marR="0" rtl="0" algn="r">
              <a:lnSpc>
                <a:spcPct val="100000"/>
              </a:lnSpc>
              <a:spcBef>
                <a:spcPts val="0"/>
              </a:spcBef>
              <a:spcAft>
                <a:spcPts val="0"/>
              </a:spcAft>
              <a:buClr>
                <a:srgbClr val="004586"/>
              </a:buClr>
              <a:buFont typeface="Arial"/>
              <a:buNone/>
            </a:pPr>
            <a:r>
              <a:rPr b="0" i="0" lang="en" sz="1100" u="none" cap="none" strike="noStrike">
                <a:solidFill>
                  <a:srgbClr val="004586"/>
                </a:solidFill>
                <a:latin typeface="Arial"/>
                <a:ea typeface="Arial"/>
                <a:cs typeface="Arial"/>
                <a:sym typeface="Arial"/>
              </a:rPr>
              <a:t>18 observed</a:t>
            </a:r>
            <a:endParaRPr/>
          </a:p>
          <a:p>
            <a:pPr indent="0" lvl="0" marL="0" marR="0" rtl="0" algn="r">
              <a:lnSpc>
                <a:spcPct val="100000"/>
              </a:lnSpc>
              <a:spcBef>
                <a:spcPts val="0"/>
              </a:spcBef>
              <a:spcAft>
                <a:spcPts val="0"/>
              </a:spcAft>
              <a:buClr>
                <a:srgbClr val="004586"/>
              </a:buClr>
              <a:buFont typeface="Arial"/>
              <a:buNone/>
            </a:pPr>
            <a:r>
              <a:rPr b="0" i="0" lang="en" sz="1100" u="none" cap="none" strike="noStrike">
                <a:solidFill>
                  <a:srgbClr val="004586"/>
                </a:solidFill>
                <a:latin typeface="Arial"/>
                <a:ea typeface="Arial"/>
                <a:cs typeface="Arial"/>
                <a:sym typeface="Arial"/>
              </a:rPr>
              <a:t>2.95 expected</a:t>
            </a:r>
            <a:endParaRPr/>
          </a:p>
        </p:txBody>
      </p:sp>
      <p:cxnSp>
        <p:nvCxnSpPr>
          <p:cNvPr id="1139" name="Google Shape;1139;p123"/>
          <p:cNvCxnSpPr/>
          <p:nvPr/>
        </p:nvCxnSpPr>
        <p:spPr>
          <a:xfrm>
            <a:off x="2306240" y="1897856"/>
            <a:ext cx="1200" cy="796500"/>
          </a:xfrm>
          <a:prstGeom prst="straightConnector1">
            <a:avLst/>
          </a:prstGeom>
          <a:noFill/>
          <a:ln cap="flat" cmpd="sng" w="9525">
            <a:solidFill>
              <a:srgbClr val="004586"/>
            </a:solidFill>
            <a:prstDash val="solid"/>
            <a:miter lim="8000"/>
            <a:headEnd len="sm" w="sm" type="none"/>
            <a:tailEnd len="med" w="med" type="triangle"/>
          </a:ln>
        </p:spPr>
      </p:cxnSp>
      <p:sp>
        <p:nvSpPr>
          <p:cNvPr id="1140" name="Google Shape;1140;p123"/>
          <p:cNvSpPr/>
          <p:nvPr/>
        </p:nvSpPr>
        <p:spPr>
          <a:xfrm>
            <a:off x="5797152" y="1897856"/>
            <a:ext cx="2187300" cy="708900"/>
          </a:xfrm>
          <a:prstGeom prst="rect">
            <a:avLst/>
          </a:prstGeom>
          <a:noFill/>
          <a:ln>
            <a:noFill/>
          </a:ln>
        </p:spPr>
        <p:txBody>
          <a:bodyPr anchorCtr="0" anchor="t" bIns="30575" lIns="30575" spcFirstLastPara="1" rIns="30575" wrap="square" tIns="30575">
            <a:noAutofit/>
          </a:bodyPr>
          <a:lstStyle/>
          <a:p>
            <a:pPr indent="0" lvl="0" marL="0" marR="0" rtl="0" algn="r">
              <a:lnSpc>
                <a:spcPct val="100000"/>
              </a:lnSpc>
              <a:spcBef>
                <a:spcPts val="0"/>
              </a:spcBef>
              <a:spcAft>
                <a:spcPts val="0"/>
              </a:spcAft>
              <a:buClr>
                <a:srgbClr val="D25856"/>
              </a:buClr>
              <a:buFont typeface="Calibri"/>
              <a:buNone/>
            </a:pPr>
            <a:r>
              <a:rPr b="0" i="1" lang="en" sz="1400" u="none" cap="none" strike="noStrike">
                <a:solidFill>
                  <a:srgbClr val="D25856"/>
                </a:solidFill>
                <a:latin typeface="Calibri"/>
                <a:ea typeface="Calibri"/>
                <a:cs typeface="Calibri"/>
                <a:sym typeface="Calibri"/>
              </a:rPr>
              <a:t>How « big » is the surprise </a:t>
            </a:r>
            <a:endParaRPr/>
          </a:p>
          <a:p>
            <a:pPr indent="0" lvl="0" marL="0" marR="0" rtl="0" algn="r">
              <a:lnSpc>
                <a:spcPct val="100000"/>
              </a:lnSpc>
              <a:spcBef>
                <a:spcPts val="0"/>
              </a:spcBef>
              <a:spcAft>
                <a:spcPts val="0"/>
              </a:spcAft>
              <a:buClr>
                <a:srgbClr val="D25856"/>
              </a:buClr>
              <a:buFont typeface="Calibri"/>
              <a:buNone/>
            </a:pPr>
            <a:r>
              <a:rPr b="0" i="1" lang="en" sz="1400" u="none" cap="none" strike="noStrike">
                <a:solidFill>
                  <a:srgbClr val="D25856"/>
                </a:solidFill>
                <a:latin typeface="Calibri"/>
                <a:ea typeface="Calibri"/>
                <a:cs typeface="Calibri"/>
                <a:sym typeface="Calibri"/>
              </a:rPr>
              <a:t>to observe 18 occurrences </a:t>
            </a:r>
            <a:endParaRPr/>
          </a:p>
          <a:p>
            <a:pPr indent="0" lvl="0" marL="0" marR="0" rtl="0" algn="r">
              <a:lnSpc>
                <a:spcPct val="100000"/>
              </a:lnSpc>
              <a:spcBef>
                <a:spcPts val="0"/>
              </a:spcBef>
              <a:spcAft>
                <a:spcPts val="0"/>
              </a:spcAft>
              <a:buClr>
                <a:srgbClr val="D25856"/>
              </a:buClr>
              <a:buFont typeface="Calibri"/>
              <a:buNone/>
            </a:pPr>
            <a:r>
              <a:rPr b="0" i="1" lang="en" sz="1400" u="none" cap="none" strike="noStrike">
                <a:solidFill>
                  <a:srgbClr val="D25856"/>
                </a:solidFill>
                <a:latin typeface="Calibri"/>
                <a:ea typeface="Calibri"/>
                <a:cs typeface="Calibri"/>
                <a:sym typeface="Calibri"/>
              </a:rPr>
              <a:t>when we expect 2.95 ?</a:t>
            </a:r>
            <a:endParaRPr/>
          </a:p>
        </p:txBody>
      </p:sp>
      <p:sp>
        <p:nvSpPr>
          <p:cNvPr id="1141" name="Google Shape;1141;p123"/>
          <p:cNvSpPr txBox="1"/>
          <p:nvPr>
            <p:ph type="title"/>
          </p:nvPr>
        </p:nvSpPr>
        <p:spPr>
          <a:xfrm>
            <a:off x="563824" y="112025"/>
            <a:ext cx="8520600" cy="572700"/>
          </a:xfrm>
          <a:prstGeom prst="rect">
            <a:avLst/>
          </a:prstGeom>
          <a:solidFill>
            <a:schemeClr val="accent1"/>
          </a:solidFill>
          <a:ln>
            <a:noFill/>
          </a:ln>
        </p:spPr>
        <p:txBody>
          <a:bodyPr anchorCtr="0" anchor="t" bIns="34275" lIns="34275" spcFirstLastPara="1" rIns="34275" wrap="square" tIns="34275">
            <a:noAutofit/>
          </a:bodyPr>
          <a:lstStyle/>
          <a:p>
            <a:pPr indent="-15875" lvl="0" marL="257175" marR="0" rtl="0" algn="l">
              <a:lnSpc>
                <a:spcPct val="100000"/>
              </a:lnSpc>
              <a:spcBef>
                <a:spcPts val="0"/>
              </a:spcBef>
              <a:spcAft>
                <a:spcPts val="0"/>
              </a:spcAft>
              <a:buClr>
                <a:srgbClr val="DDEFFF"/>
              </a:buClr>
              <a:buFont typeface="Arial"/>
              <a:buNone/>
            </a:pPr>
            <a:r>
              <a:rPr b="0" i="1" lang="en" sz="1800" u="none" cap="none" strike="noStrike">
                <a:solidFill>
                  <a:srgbClr val="DDEFFF"/>
                </a:solidFill>
                <a:latin typeface="Arial"/>
                <a:ea typeface="Arial"/>
                <a:cs typeface="Arial"/>
                <a:sym typeface="Arial"/>
              </a:rPr>
              <a:t>Statistical significance</a:t>
            </a:r>
            <a:endParaRPr/>
          </a:p>
        </p:txBody>
      </p:sp>
      <p:sp>
        <p:nvSpPr>
          <p:cNvPr id="1142" name="Google Shape;1142;p123"/>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sz="1000">
                <a:solidFill>
                  <a:srgbClr val="585858"/>
                </a:solidFill>
              </a:rPr>
              <a:t>‹#›</a:t>
            </a:fld>
            <a:endParaRPr sz="1000">
              <a:solidFill>
                <a:srgbClr val="585858"/>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24"/>
          <p:cNvSpPr txBox="1"/>
          <p:nvPr>
            <p:ph type="title"/>
          </p:nvPr>
        </p:nvSpPr>
        <p:spPr>
          <a:xfrm>
            <a:off x="563824" y="112025"/>
            <a:ext cx="8520600" cy="572700"/>
          </a:xfrm>
          <a:prstGeom prst="rect">
            <a:avLst/>
          </a:prstGeom>
          <a:solidFill>
            <a:srgbClr val="FF9A00"/>
          </a:solidFill>
          <a:ln>
            <a:noFill/>
          </a:ln>
        </p:spPr>
        <p:txBody>
          <a:bodyPr anchorCtr="0" anchor="t" bIns="34275" lIns="34275" spcFirstLastPara="1" rIns="34275" wrap="square" tIns="34275">
            <a:noAutofit/>
          </a:bodyPr>
          <a:lstStyle/>
          <a:p>
            <a:pPr indent="-79375" lvl="0" marL="257175" marR="0" rtl="0" algn="l">
              <a:lnSpc>
                <a:spcPct val="100000"/>
              </a:lnSpc>
              <a:spcBef>
                <a:spcPts val="0"/>
              </a:spcBef>
              <a:spcAft>
                <a:spcPts val="0"/>
              </a:spcAft>
              <a:buClr>
                <a:srgbClr val="DDEFFF"/>
              </a:buClr>
              <a:buFont typeface="Arial"/>
              <a:buNone/>
            </a:pPr>
            <a:r>
              <a:rPr b="0" i="1" lang="en" sz="1800" u="none" cap="none" strike="noStrike">
                <a:solidFill>
                  <a:srgbClr val="DDEFFF"/>
                </a:solidFill>
                <a:latin typeface="Arial"/>
                <a:ea typeface="Arial"/>
                <a:cs typeface="Arial"/>
                <a:sym typeface="Arial"/>
              </a:rPr>
              <a:t>Statistical significance</a:t>
            </a:r>
            <a:endParaRPr/>
          </a:p>
        </p:txBody>
      </p:sp>
      <p:sp>
        <p:nvSpPr>
          <p:cNvPr id="1148" name="Google Shape;1148;p124"/>
          <p:cNvSpPr txBox="1"/>
          <p:nvPr>
            <p:ph idx="12" type="sldNum"/>
          </p:nvPr>
        </p:nvSpPr>
        <p:spPr>
          <a:xfrm>
            <a:off x="8684344" y="4700818"/>
            <a:ext cx="336900" cy="318300"/>
          </a:xfrm>
          <a:prstGeom prst="rect">
            <a:avLst/>
          </a:prstGeom>
          <a:noFill/>
          <a:ln>
            <a:noFill/>
          </a:ln>
        </p:spPr>
        <p:txBody>
          <a:bodyPr anchorCtr="0" anchor="b" bIns="34275" lIns="34275" spcFirstLastPara="1" rIns="34275" wrap="square" tIns="34275">
            <a:noAutofit/>
          </a:bodyPr>
          <a:lstStyle/>
          <a:p>
            <a:pPr indent="0" lvl="0" marL="0" rtl="0" algn="r">
              <a:spcBef>
                <a:spcPts val="0"/>
              </a:spcBef>
              <a:spcAft>
                <a:spcPts val="0"/>
              </a:spcAft>
              <a:buClr>
                <a:srgbClr val="585858"/>
              </a:buClr>
              <a:buFont typeface="Arial"/>
              <a:buNone/>
            </a:pPr>
            <a:fld id="{00000000-1234-1234-1234-123412341234}" type="slidenum">
              <a:rPr lang="en" sz="1000">
                <a:solidFill>
                  <a:srgbClr val="585858"/>
                </a:solidFill>
              </a:rPr>
              <a:t>‹#›</a:t>
            </a:fld>
            <a:endParaRPr sz="1000">
              <a:solidFill>
                <a:srgbClr val="585858"/>
              </a:solidFill>
            </a:endParaRPr>
          </a:p>
        </p:txBody>
      </p:sp>
      <p:sp>
        <p:nvSpPr>
          <p:cNvPr id="1149" name="Google Shape;1149;p124"/>
          <p:cNvSpPr txBox="1"/>
          <p:nvPr>
            <p:ph idx="4294967295" type="body"/>
          </p:nvPr>
        </p:nvSpPr>
        <p:spPr>
          <a:xfrm>
            <a:off x="1143000" y="1123950"/>
            <a:ext cx="6171000" cy="3474300"/>
          </a:xfrm>
          <a:prstGeom prst="rect">
            <a:avLst/>
          </a:prstGeom>
          <a:noFill/>
          <a:ln>
            <a:noFill/>
          </a:ln>
        </p:spPr>
        <p:txBody>
          <a:bodyPr anchorCtr="0" anchor="t" bIns="34275" lIns="34275" spcFirstLastPara="1" rIns="34275" wrap="square" tIns="34275">
            <a:noAutofit/>
          </a:bodyPr>
          <a:lstStyle/>
          <a:p>
            <a:pPr indent="-265508" lvl="0" marL="367108" marR="0" rtl="0" algn="l">
              <a:lnSpc>
                <a:spcPct val="100000"/>
              </a:lnSpc>
              <a:spcBef>
                <a:spcPts val="0"/>
              </a:spcBef>
              <a:spcAft>
                <a:spcPts val="0"/>
              </a:spcAft>
              <a:buClr>
                <a:srgbClr val="585858"/>
              </a:buClr>
              <a:buSzPts val="1260"/>
              <a:buFont typeface="Helvetica Neue"/>
              <a:buChar char="■"/>
            </a:pPr>
            <a:r>
              <a:rPr b="0" i="0" lang="en" sz="1800" u="none" cap="none" strike="noStrike">
                <a:solidFill>
                  <a:srgbClr val="585858"/>
                </a:solidFill>
                <a:latin typeface="Calibri"/>
                <a:ea typeface="Calibri"/>
                <a:cs typeface="Calibri"/>
                <a:sym typeface="Calibri"/>
              </a:rPr>
              <a:t>at each position in the sequence, there is a </a:t>
            </a:r>
            <a:r>
              <a:rPr b="1" i="0" lang="en" sz="1800" u="none" cap="none" strike="noStrike">
                <a:solidFill>
                  <a:srgbClr val="585858"/>
                </a:solidFill>
                <a:latin typeface="Calibri"/>
                <a:ea typeface="Calibri"/>
                <a:cs typeface="Calibri"/>
                <a:sym typeface="Calibri"/>
              </a:rPr>
              <a:t>probability </a:t>
            </a:r>
            <a:r>
              <a:rPr b="1" i="1" lang="en" sz="1800" u="none" cap="none" strike="noStrike">
                <a:solidFill>
                  <a:srgbClr val="585858"/>
                </a:solidFill>
                <a:latin typeface="Calibri"/>
                <a:ea typeface="Calibri"/>
                <a:cs typeface="Calibri"/>
                <a:sym typeface="Calibri"/>
              </a:rPr>
              <a:t>p</a:t>
            </a:r>
            <a:r>
              <a:rPr b="1" i="0" lang="en" sz="1800" u="none" cap="none" strike="noStrike">
                <a:solidFill>
                  <a:srgbClr val="585858"/>
                </a:solidFill>
                <a:latin typeface="Calibri"/>
                <a:ea typeface="Calibri"/>
                <a:cs typeface="Calibri"/>
                <a:sym typeface="Calibri"/>
              </a:rPr>
              <a:t> </a:t>
            </a:r>
            <a:r>
              <a:rPr b="0" i="0" lang="en" sz="1800" u="none" cap="none" strike="noStrike">
                <a:solidFill>
                  <a:srgbClr val="585858"/>
                </a:solidFill>
                <a:latin typeface="Calibri"/>
                <a:ea typeface="Calibri"/>
                <a:cs typeface="Calibri"/>
                <a:sym typeface="Calibri"/>
              </a:rPr>
              <a:t>that the word starting at this position is  ACGTGA</a:t>
            </a:r>
            <a:br>
              <a:rPr b="0" i="0" lang="en" sz="1800" u="none" cap="none" strike="noStrike">
                <a:solidFill>
                  <a:srgbClr val="585858"/>
                </a:solidFill>
                <a:latin typeface="Calibri"/>
                <a:ea typeface="Calibri"/>
                <a:cs typeface="Calibri"/>
                <a:sym typeface="Calibri"/>
              </a:rPr>
            </a:br>
            <a:endParaRPr b="0" i="0" sz="1800" u="none" cap="none" strike="noStrike">
              <a:solidFill>
                <a:srgbClr val="585858"/>
              </a:solidFill>
              <a:latin typeface="Century Schoolbook"/>
              <a:ea typeface="Century Schoolbook"/>
              <a:cs typeface="Century Schoolbook"/>
              <a:sym typeface="Century Schoolbook"/>
            </a:endParaRPr>
          </a:p>
          <a:p>
            <a:pPr indent="-265508" lvl="0" marL="367108" marR="0" rtl="0" algn="l">
              <a:lnSpc>
                <a:spcPct val="100000"/>
              </a:lnSpc>
              <a:spcBef>
                <a:spcPts val="300"/>
              </a:spcBef>
              <a:spcAft>
                <a:spcPts val="0"/>
              </a:spcAft>
              <a:buClr>
                <a:srgbClr val="585858"/>
              </a:buClr>
              <a:buSzPts val="1260"/>
              <a:buFont typeface="Helvetica Neue"/>
              <a:buChar char="■"/>
            </a:pPr>
            <a:r>
              <a:rPr b="0" i="0" lang="en" sz="1800" u="none" cap="none" strike="noStrike">
                <a:solidFill>
                  <a:srgbClr val="585858"/>
                </a:solidFill>
                <a:latin typeface="Calibri"/>
                <a:ea typeface="Calibri"/>
                <a:cs typeface="Calibri"/>
                <a:sym typeface="Calibri"/>
              </a:rPr>
              <a:t>we  consider </a:t>
            </a:r>
            <a:r>
              <a:rPr b="1" i="1" lang="en" sz="1800" u="none" cap="none" strike="noStrike">
                <a:solidFill>
                  <a:srgbClr val="585858"/>
                </a:solidFill>
                <a:latin typeface="Calibri"/>
                <a:ea typeface="Calibri"/>
                <a:cs typeface="Calibri"/>
                <a:sym typeface="Calibri"/>
              </a:rPr>
              <a:t>n</a:t>
            </a:r>
            <a:r>
              <a:rPr b="0" i="0" lang="en" sz="1800" u="none" cap="none" strike="noStrike">
                <a:solidFill>
                  <a:srgbClr val="585858"/>
                </a:solidFill>
                <a:latin typeface="Calibri"/>
                <a:ea typeface="Calibri"/>
                <a:cs typeface="Calibri"/>
                <a:sym typeface="Calibri"/>
              </a:rPr>
              <a:t> positions </a:t>
            </a:r>
            <a:br>
              <a:rPr b="0" i="0" lang="en" sz="1800" u="none" cap="none" strike="noStrike">
                <a:solidFill>
                  <a:srgbClr val="585858"/>
                </a:solidFill>
                <a:latin typeface="Calibri"/>
                <a:ea typeface="Calibri"/>
                <a:cs typeface="Calibri"/>
                <a:sym typeface="Calibri"/>
              </a:rPr>
            </a:br>
            <a:endParaRPr b="0" i="0" sz="1800" u="none" cap="none" strike="noStrike">
              <a:solidFill>
                <a:srgbClr val="585858"/>
              </a:solidFill>
              <a:latin typeface="Century Schoolbook"/>
              <a:ea typeface="Century Schoolbook"/>
              <a:cs typeface="Century Schoolbook"/>
              <a:sym typeface="Century Schoolbook"/>
            </a:endParaRPr>
          </a:p>
          <a:p>
            <a:pPr indent="-265508" lvl="0" marL="367108" marR="0" rtl="0" algn="l">
              <a:lnSpc>
                <a:spcPct val="100000"/>
              </a:lnSpc>
              <a:spcBef>
                <a:spcPts val="300"/>
              </a:spcBef>
              <a:spcAft>
                <a:spcPts val="0"/>
              </a:spcAft>
              <a:buClr>
                <a:srgbClr val="585858"/>
              </a:buClr>
              <a:buSzPts val="1260"/>
              <a:buFont typeface="Helvetica Neue"/>
              <a:buChar char="■"/>
            </a:pPr>
            <a:r>
              <a:rPr b="0" i="0" lang="en" sz="1800" u="none" cap="none" strike="noStrike">
                <a:solidFill>
                  <a:srgbClr val="585858"/>
                </a:solidFill>
                <a:latin typeface="Calibri"/>
                <a:ea typeface="Calibri"/>
                <a:cs typeface="Calibri"/>
                <a:sym typeface="Calibri"/>
              </a:rPr>
              <a:t>what is the probability that </a:t>
            </a:r>
            <a:r>
              <a:rPr b="1" i="1" lang="en" sz="1800" u="none" cap="none" strike="noStrike">
                <a:solidFill>
                  <a:srgbClr val="585858"/>
                </a:solidFill>
                <a:latin typeface="Calibri"/>
                <a:ea typeface="Calibri"/>
                <a:cs typeface="Calibri"/>
                <a:sym typeface="Calibri"/>
              </a:rPr>
              <a:t>k</a:t>
            </a:r>
            <a:r>
              <a:rPr b="0" i="0" lang="en" sz="1800" u="none" cap="none" strike="noStrike">
                <a:solidFill>
                  <a:srgbClr val="585858"/>
                </a:solidFill>
                <a:latin typeface="Calibri"/>
                <a:ea typeface="Calibri"/>
                <a:cs typeface="Calibri"/>
                <a:sym typeface="Calibri"/>
              </a:rPr>
              <a:t> of these </a:t>
            </a:r>
            <a:r>
              <a:rPr b="1" i="1" lang="en" sz="1800" u="none" cap="none" strike="noStrike">
                <a:solidFill>
                  <a:srgbClr val="585858"/>
                </a:solidFill>
                <a:latin typeface="Calibri"/>
                <a:ea typeface="Calibri"/>
                <a:cs typeface="Calibri"/>
                <a:sym typeface="Calibri"/>
              </a:rPr>
              <a:t>n</a:t>
            </a:r>
            <a:r>
              <a:rPr b="0" i="0" lang="en" sz="1800" u="none" cap="none" strike="noStrike">
                <a:solidFill>
                  <a:srgbClr val="585858"/>
                </a:solidFill>
                <a:latin typeface="Calibri"/>
                <a:ea typeface="Calibri"/>
                <a:cs typeface="Calibri"/>
                <a:sym typeface="Calibri"/>
              </a:rPr>
              <a:t> positions correspond to  ACGTGA ?</a:t>
            </a:r>
            <a:br>
              <a:rPr b="0" i="0" lang="en" sz="1800" u="none" cap="none" strike="noStrike">
                <a:solidFill>
                  <a:srgbClr val="585858"/>
                </a:solidFill>
                <a:latin typeface="Calibri"/>
                <a:ea typeface="Calibri"/>
                <a:cs typeface="Calibri"/>
                <a:sym typeface="Calibri"/>
              </a:rPr>
            </a:br>
            <a:endParaRPr b="0" i="0" sz="1800" u="none" cap="none" strike="noStrike">
              <a:solidFill>
                <a:srgbClr val="585858"/>
              </a:solidFill>
              <a:latin typeface="Century Schoolbook"/>
              <a:ea typeface="Century Schoolbook"/>
              <a:cs typeface="Century Schoolbook"/>
              <a:sym typeface="Century Schoolbook"/>
            </a:endParaRPr>
          </a:p>
          <a:p>
            <a:pPr indent="-265508" lvl="0" marL="367108" marR="0" rtl="0" algn="l">
              <a:lnSpc>
                <a:spcPct val="100000"/>
              </a:lnSpc>
              <a:spcBef>
                <a:spcPts val="300"/>
              </a:spcBef>
              <a:spcAft>
                <a:spcPts val="0"/>
              </a:spcAft>
              <a:buClr>
                <a:srgbClr val="585858"/>
              </a:buClr>
              <a:buSzPts val="1260"/>
              <a:buFont typeface="Helvetica Neue"/>
              <a:buChar char="■"/>
            </a:pPr>
            <a:r>
              <a:rPr b="1" i="0" lang="en" sz="1800" u="none" cap="none" strike="noStrike">
                <a:solidFill>
                  <a:srgbClr val="585858"/>
                </a:solidFill>
                <a:latin typeface="Calibri"/>
                <a:ea typeface="Calibri"/>
                <a:cs typeface="Calibri"/>
                <a:sym typeface="Calibri"/>
              </a:rPr>
              <a:t>Application </a:t>
            </a:r>
            <a:r>
              <a:rPr b="0" i="0" lang="en" sz="1800" u="none" cap="none" strike="noStrike">
                <a:solidFill>
                  <a:srgbClr val="585858"/>
                </a:solidFill>
                <a:latin typeface="Calibri"/>
                <a:ea typeface="Calibri"/>
                <a:cs typeface="Calibri"/>
                <a:sym typeface="Calibri"/>
              </a:rPr>
              <a:t>: 	</a:t>
            </a:r>
            <a:r>
              <a:rPr b="0" i="1" lang="en" sz="1800" u="none" cap="none" strike="noStrike">
                <a:solidFill>
                  <a:srgbClr val="585858"/>
                </a:solidFill>
                <a:latin typeface="Calibri"/>
                <a:ea typeface="Calibri"/>
                <a:cs typeface="Calibri"/>
                <a:sym typeface="Calibri"/>
              </a:rPr>
              <a:t>p</a:t>
            </a:r>
            <a:r>
              <a:rPr b="0" i="0" lang="en" sz="1800" u="none" cap="none" strike="noStrike">
                <a:solidFill>
                  <a:srgbClr val="585858"/>
                </a:solidFill>
                <a:latin typeface="Calibri"/>
                <a:ea typeface="Calibri"/>
                <a:cs typeface="Calibri"/>
                <a:sym typeface="Calibri"/>
              </a:rPr>
              <a:t> = 3.4e-4 (intergenic frequencies)</a:t>
            </a:r>
            <a:br>
              <a:rPr b="0" i="0" lang="en" sz="1800" u="none" cap="none" strike="noStrike">
                <a:solidFill>
                  <a:srgbClr val="585858"/>
                </a:solidFill>
                <a:latin typeface="Calibri"/>
                <a:ea typeface="Calibri"/>
                <a:cs typeface="Calibri"/>
                <a:sym typeface="Calibri"/>
              </a:rPr>
            </a:br>
            <a:r>
              <a:rPr b="0" i="0" lang="en" sz="1800" u="none" cap="none" strike="noStrike">
                <a:solidFill>
                  <a:srgbClr val="585858"/>
                </a:solidFill>
                <a:latin typeface="Calibri"/>
                <a:ea typeface="Calibri"/>
                <a:cs typeface="Calibri"/>
                <a:sym typeface="Calibri"/>
              </a:rPr>
              <a:t>			</a:t>
            </a:r>
            <a:r>
              <a:rPr b="0" i="1" lang="en" sz="1800" u="none" cap="none" strike="noStrike">
                <a:solidFill>
                  <a:srgbClr val="585858"/>
                </a:solidFill>
                <a:latin typeface="Calibri"/>
                <a:ea typeface="Calibri"/>
                <a:cs typeface="Calibri"/>
                <a:sym typeface="Calibri"/>
              </a:rPr>
              <a:t>n</a:t>
            </a:r>
            <a:r>
              <a:rPr b="0" i="0" lang="en" sz="1800" u="none" cap="none" strike="noStrike">
                <a:solidFill>
                  <a:srgbClr val="585858"/>
                </a:solidFill>
                <a:latin typeface="Calibri"/>
                <a:ea typeface="Calibri"/>
                <a:cs typeface="Calibri"/>
                <a:sym typeface="Calibri"/>
              </a:rPr>
              <a:t> = 9000 position</a:t>
            </a:r>
            <a:br>
              <a:rPr b="0" i="0" lang="en" sz="1800" u="none" cap="none" strike="noStrike">
                <a:solidFill>
                  <a:srgbClr val="585858"/>
                </a:solidFill>
                <a:latin typeface="Calibri"/>
                <a:ea typeface="Calibri"/>
                <a:cs typeface="Calibri"/>
                <a:sym typeface="Calibri"/>
              </a:rPr>
            </a:br>
            <a:r>
              <a:rPr b="0" i="0" lang="en" sz="1800" u="none" cap="none" strike="noStrike">
                <a:solidFill>
                  <a:srgbClr val="585858"/>
                </a:solidFill>
                <a:latin typeface="Calibri"/>
                <a:ea typeface="Calibri"/>
                <a:cs typeface="Calibri"/>
                <a:sym typeface="Calibri"/>
              </a:rPr>
              <a:t>			</a:t>
            </a:r>
            <a:r>
              <a:rPr b="0" i="1" lang="en" sz="1800" u="none" cap="none" strike="noStrike">
                <a:solidFill>
                  <a:srgbClr val="585858"/>
                </a:solidFill>
                <a:latin typeface="Calibri"/>
                <a:ea typeface="Calibri"/>
                <a:cs typeface="Calibri"/>
                <a:sym typeface="Calibri"/>
              </a:rPr>
              <a:t>x</a:t>
            </a:r>
            <a:r>
              <a:rPr b="0" i="0" lang="en" sz="1800" u="none" cap="none" strike="noStrike">
                <a:solidFill>
                  <a:srgbClr val="585858"/>
                </a:solidFill>
                <a:latin typeface="Calibri"/>
                <a:ea typeface="Calibri"/>
                <a:cs typeface="Calibri"/>
                <a:sym typeface="Calibri"/>
              </a:rPr>
              <a:t> = 18 observed occurrences</a:t>
            </a:r>
            <a:endParaRPr/>
          </a:p>
        </p:txBody>
      </p:sp>
      <p:sp>
        <p:nvSpPr>
          <p:cNvPr id="1150" name="Google Shape;1150;p124"/>
          <p:cNvSpPr/>
          <p:nvPr/>
        </p:nvSpPr>
        <p:spPr>
          <a:xfrm>
            <a:off x="1601390" y="460771"/>
            <a:ext cx="5779200" cy="277200"/>
          </a:xfrm>
          <a:prstGeom prst="rect">
            <a:avLst/>
          </a:prstGeom>
          <a:noFill/>
          <a:ln>
            <a:noFill/>
          </a:ln>
        </p:spPr>
        <p:txBody>
          <a:bodyPr anchorCtr="0" anchor="t" bIns="30575" lIns="30575" spcFirstLastPara="1" rIns="30575" wrap="square" tIns="30575">
            <a:noAutofit/>
          </a:bodyPr>
          <a:lstStyle/>
          <a:p>
            <a:pPr indent="0" lvl="0" marL="0" marR="0" rtl="0" algn="l">
              <a:lnSpc>
                <a:spcPct val="100000"/>
              </a:lnSpc>
              <a:spcBef>
                <a:spcPts val="0"/>
              </a:spcBef>
              <a:spcAft>
                <a:spcPts val="0"/>
              </a:spcAft>
              <a:buClr>
                <a:srgbClr val="D25856"/>
              </a:buClr>
              <a:buFont typeface="Calibri"/>
              <a:buNone/>
            </a:pPr>
            <a:r>
              <a:rPr b="0" i="1" lang="en" sz="1400" u="none" cap="none" strike="noStrike">
                <a:solidFill>
                  <a:srgbClr val="D25856"/>
                </a:solidFill>
                <a:latin typeface="Calibri"/>
                <a:ea typeface="Calibri"/>
                <a:cs typeface="Calibri"/>
                <a:sym typeface="Calibri"/>
              </a:rPr>
              <a:t>How « big » is the surprise to observe 18 occurrences when expecting 2.95 ?</a:t>
            </a:r>
            <a:endParaRPr/>
          </a:p>
        </p:txBody>
      </p:sp>
      <p:pic>
        <p:nvPicPr>
          <p:cNvPr id="1151" name="Google Shape;1151;p124"/>
          <p:cNvPicPr preferRelativeResize="0"/>
          <p:nvPr/>
        </p:nvPicPr>
        <p:blipFill rotWithShape="1">
          <a:blip r:embed="rId3">
            <a:alphaModFix/>
          </a:blip>
          <a:srcRect b="0" l="0" r="0" t="0"/>
          <a:stretch/>
        </p:blipFill>
        <p:spPr>
          <a:xfrm>
            <a:off x="1257300" y="4399358"/>
            <a:ext cx="2319300" cy="397800"/>
          </a:xfrm>
          <a:prstGeom prst="rect">
            <a:avLst/>
          </a:prstGeom>
          <a:noFill/>
          <a:ln cap="flat" cmpd="sng" w="9525">
            <a:solidFill>
              <a:srgbClr val="000000"/>
            </a:solidFill>
            <a:prstDash val="solid"/>
            <a:miter lim="8000"/>
            <a:headEnd len="sm" w="sm" type="none"/>
            <a:tailEnd len="sm" w="sm" type="none"/>
          </a:ln>
        </p:spPr>
      </p:pic>
      <p:sp>
        <p:nvSpPr>
          <p:cNvPr id="1152" name="Google Shape;1152;p124"/>
          <p:cNvSpPr/>
          <p:nvPr/>
        </p:nvSpPr>
        <p:spPr>
          <a:xfrm>
            <a:off x="3745700" y="4424336"/>
            <a:ext cx="4257600" cy="6657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Font typeface="Calibri"/>
              <a:buNone/>
            </a:pPr>
            <a:r>
              <a:rPr b="1" i="0" lang="en" sz="1600" u="none" cap="none" strike="noStrike">
                <a:solidFill>
                  <a:srgbClr val="585858"/>
                </a:solidFill>
                <a:latin typeface="Calibri"/>
                <a:ea typeface="Calibri"/>
                <a:cs typeface="Calibri"/>
                <a:sym typeface="Calibri"/>
              </a:rPr>
              <a:t>Binomial distribution </a:t>
            </a:r>
            <a:r>
              <a:rPr b="0" i="0" lang="en" sz="1600" u="none" cap="none" strike="noStrike">
                <a:solidFill>
                  <a:srgbClr val="585858"/>
                </a:solidFill>
                <a:latin typeface="Calibri"/>
                <a:ea typeface="Calibri"/>
                <a:cs typeface="Calibri"/>
                <a:sym typeface="Calibri"/>
              </a:rPr>
              <a:t>to measure the</a:t>
            </a:r>
            <a:r>
              <a:rPr lang="en" sz="1600">
                <a:solidFill>
                  <a:srgbClr val="585858"/>
                </a:solidFill>
                <a:latin typeface="Calibri"/>
                <a:ea typeface="Calibri"/>
                <a:cs typeface="Calibri"/>
                <a:sym typeface="Calibri"/>
              </a:rPr>
              <a:t> exceptionality of the occurrences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125"/>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182880" lvl="0" marL="182880" rtl="0" algn="l">
              <a:lnSpc>
                <a:spcPct val="95000"/>
              </a:lnSpc>
              <a:spcBef>
                <a:spcPts val="1000"/>
              </a:spcBef>
              <a:spcAft>
                <a:spcPts val="0"/>
              </a:spcAft>
              <a:buClr>
                <a:schemeClr val="accent1"/>
              </a:buClr>
              <a:buSzPts val="1600"/>
              <a:buFont typeface="Arial"/>
              <a:buChar char="●"/>
            </a:pPr>
            <a:r>
              <a:rPr lang="en" sz="1600">
                <a:solidFill>
                  <a:schemeClr val="dk1"/>
                </a:solidFill>
              </a:rPr>
              <a:t>Sequencer : Illumina HiSeq 4000</a:t>
            </a:r>
            <a:endParaRPr sz="1600">
              <a:solidFill>
                <a:schemeClr val="dk1"/>
              </a:solidFill>
            </a:endParaRPr>
          </a:p>
          <a:p>
            <a:pPr indent="-182880" lvl="0" marL="182880" rtl="0" algn="l">
              <a:lnSpc>
                <a:spcPct val="95000"/>
              </a:lnSpc>
              <a:spcBef>
                <a:spcPts val="1600"/>
              </a:spcBef>
              <a:spcAft>
                <a:spcPts val="0"/>
              </a:spcAft>
              <a:buClr>
                <a:schemeClr val="accent1"/>
              </a:buClr>
              <a:buSzPts val="1600"/>
              <a:buFont typeface="Arial"/>
              <a:buChar char="●"/>
            </a:pPr>
            <a:r>
              <a:rPr lang="en" sz="1600">
                <a:solidFill>
                  <a:schemeClr val="dk1"/>
                </a:solidFill>
              </a:rPr>
              <a:t>No. of reads per run, per sample : </a:t>
            </a:r>
            <a:endParaRPr sz="1600">
              <a:solidFill>
                <a:schemeClr val="dk1"/>
              </a:solidFill>
            </a:endParaRPr>
          </a:p>
          <a:p>
            <a:pPr indent="-177800" lvl="1" marL="457200" rtl="0" algn="l">
              <a:lnSpc>
                <a:spcPct val="90000"/>
              </a:lnSpc>
              <a:spcBef>
                <a:spcPts val="500"/>
              </a:spcBef>
              <a:spcAft>
                <a:spcPts val="0"/>
              </a:spcAft>
              <a:buClr>
                <a:schemeClr val="accent1"/>
              </a:buClr>
              <a:buSzPts val="1600"/>
              <a:buFont typeface="Noto Sans Symbols"/>
              <a:buChar char="○"/>
            </a:pPr>
            <a:r>
              <a:rPr lang="en" sz="1600">
                <a:solidFill>
                  <a:srgbClr val="262626"/>
                </a:solidFill>
              </a:rPr>
              <a:t>1</a:t>
            </a:r>
            <a:r>
              <a:rPr baseline="30000" lang="en" sz="1600">
                <a:solidFill>
                  <a:srgbClr val="262626"/>
                </a:solidFill>
              </a:rPr>
              <a:t>st</a:t>
            </a:r>
            <a:r>
              <a:rPr lang="en" sz="1600">
                <a:solidFill>
                  <a:srgbClr val="262626"/>
                </a:solidFill>
              </a:rPr>
              <a:t> run on the GAIIx : 10-20 millions of reads per lane</a:t>
            </a:r>
            <a:endParaRPr sz="1600">
              <a:solidFill>
                <a:srgbClr val="262626"/>
              </a:solidFill>
            </a:endParaRPr>
          </a:p>
          <a:p>
            <a:pPr indent="-177800" lvl="1" marL="457200" rtl="0" algn="l">
              <a:lnSpc>
                <a:spcPct val="90000"/>
              </a:lnSpc>
              <a:spcBef>
                <a:spcPts val="600"/>
              </a:spcBef>
              <a:spcAft>
                <a:spcPts val="0"/>
              </a:spcAft>
              <a:buClr>
                <a:schemeClr val="accent1"/>
              </a:buClr>
              <a:buSzPts val="1600"/>
              <a:buFont typeface="Noto Sans Symbols"/>
              <a:buChar char="○"/>
            </a:pPr>
            <a:r>
              <a:rPr lang="en" sz="1600">
                <a:solidFill>
                  <a:srgbClr val="262626"/>
                </a:solidFill>
              </a:rPr>
              <a:t>(HiSeq 2500) 4 samples per lane :~41 millions per sample</a:t>
            </a:r>
            <a:endParaRPr sz="1600">
              <a:solidFill>
                <a:srgbClr val="262626"/>
              </a:solidFill>
            </a:endParaRPr>
          </a:p>
          <a:p>
            <a:pPr indent="-177800" lvl="1" marL="457200" rtl="0" algn="l">
              <a:lnSpc>
                <a:spcPct val="90000"/>
              </a:lnSpc>
              <a:spcBef>
                <a:spcPts val="600"/>
              </a:spcBef>
              <a:spcAft>
                <a:spcPts val="0"/>
              </a:spcAft>
              <a:buClr>
                <a:schemeClr val="accent1"/>
              </a:buClr>
              <a:buSzPts val="1600"/>
              <a:buFont typeface="Noto Sans Symbols"/>
              <a:buChar char="○"/>
            </a:pPr>
            <a:r>
              <a:rPr lang="en" sz="1600">
                <a:solidFill>
                  <a:srgbClr val="262626"/>
                </a:solidFill>
              </a:rPr>
              <a:t>(HiSeq 4000) 8 samples per lane :~43 millions per sample </a:t>
            </a:r>
            <a:endParaRPr sz="1600">
              <a:solidFill>
                <a:srgbClr val="262626"/>
              </a:solidFill>
            </a:endParaRPr>
          </a:p>
          <a:p>
            <a:pPr indent="-182880" lvl="0" marL="182880" rtl="0" algn="l">
              <a:lnSpc>
                <a:spcPct val="95000"/>
              </a:lnSpc>
              <a:spcBef>
                <a:spcPts val="1700"/>
              </a:spcBef>
              <a:spcAft>
                <a:spcPts val="0"/>
              </a:spcAft>
              <a:buClr>
                <a:schemeClr val="accent1"/>
              </a:buClr>
              <a:buSzPts val="1600"/>
              <a:buFont typeface="Arial"/>
              <a:buChar char="●"/>
            </a:pPr>
            <a:r>
              <a:rPr lang="en" sz="1600">
                <a:solidFill>
                  <a:schemeClr val="dk1"/>
                </a:solidFill>
              </a:rPr>
              <a:t>Length of DNA fragment : ~200bp</a:t>
            </a:r>
            <a:endParaRPr sz="1600">
              <a:solidFill>
                <a:schemeClr val="dk1"/>
              </a:solidFill>
            </a:endParaRPr>
          </a:p>
          <a:p>
            <a:pPr indent="-182880" lvl="0" marL="182880" rtl="0" algn="l">
              <a:lnSpc>
                <a:spcPct val="95000"/>
              </a:lnSpc>
              <a:spcBef>
                <a:spcPts val="1600"/>
              </a:spcBef>
              <a:spcAft>
                <a:spcPts val="0"/>
              </a:spcAft>
              <a:buClr>
                <a:schemeClr val="accent1"/>
              </a:buClr>
              <a:buSzPts val="1600"/>
              <a:buFont typeface="Arial"/>
              <a:buChar char="●"/>
            </a:pPr>
            <a:r>
              <a:rPr lang="en" sz="1600">
                <a:solidFill>
                  <a:schemeClr val="dk1"/>
                </a:solidFill>
              </a:rPr>
              <a:t>No. of cycle per run : 50</a:t>
            </a:r>
            <a:endParaRPr sz="1600">
              <a:solidFill>
                <a:schemeClr val="dk1"/>
              </a:solidFill>
            </a:endParaRPr>
          </a:p>
          <a:p>
            <a:pPr indent="0" lvl="0" marL="0" rtl="0" algn="l">
              <a:spcBef>
                <a:spcPts val="1000"/>
              </a:spcBef>
              <a:spcAft>
                <a:spcPts val="0"/>
              </a:spcAft>
              <a:buNone/>
            </a:pPr>
            <a:r>
              <a:t/>
            </a:r>
            <a:endParaRPr sz="1600"/>
          </a:p>
        </p:txBody>
      </p:sp>
      <p:sp>
        <p:nvSpPr>
          <p:cNvPr id="1158" name="Google Shape;1158;p125"/>
          <p:cNvSpPr txBox="1"/>
          <p:nvPr>
            <p:ph type="title"/>
          </p:nvPr>
        </p:nvSpPr>
        <p:spPr>
          <a:xfrm>
            <a:off x="563825" y="1402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Font typeface="Century Schoolbook"/>
              <a:buNone/>
            </a:pPr>
            <a:r>
              <a:rPr lang="en"/>
              <a:t>Sequencing</a:t>
            </a:r>
            <a:endParaRPr/>
          </a:p>
        </p:txBody>
      </p:sp>
      <p:pic>
        <p:nvPicPr>
          <p:cNvPr id="1159" name="Google Shape;1159;p125"/>
          <p:cNvPicPr preferRelativeResize="0"/>
          <p:nvPr/>
        </p:nvPicPr>
        <p:blipFill rotWithShape="1">
          <a:blip r:embed="rId3">
            <a:alphaModFix/>
          </a:blip>
          <a:srcRect b="0" l="0" r="0" t="0"/>
          <a:stretch/>
        </p:blipFill>
        <p:spPr>
          <a:xfrm>
            <a:off x="6663289" y="3501797"/>
            <a:ext cx="1644900" cy="1350000"/>
          </a:xfrm>
          <a:prstGeom prst="rect">
            <a:avLst/>
          </a:prstGeom>
          <a:noFill/>
          <a:ln>
            <a:noFill/>
          </a:ln>
        </p:spPr>
      </p:pic>
      <p:sp>
        <p:nvSpPr>
          <p:cNvPr id="1160" name="Google Shape;1160;p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26"/>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entury Schoolbook"/>
              <a:buNone/>
            </a:pPr>
            <a:r>
              <a:rPr b="0" i="0" lang="en" u="none" cap="none" strike="noStrike">
                <a:solidFill>
                  <a:schemeClr val="dk1"/>
                </a:solidFill>
                <a:latin typeface="Century Schoolbook"/>
                <a:ea typeface="Century Schoolbook"/>
                <a:cs typeface="Century Schoolbook"/>
                <a:sym typeface="Century Schoolbook"/>
              </a:rPr>
              <a:t>Single end or paired end?</a:t>
            </a:r>
            <a:endParaRPr b="0" i="0" u="none" cap="none" strike="noStrike">
              <a:solidFill>
                <a:schemeClr val="dk1"/>
              </a:solidFill>
              <a:latin typeface="Century Schoolbook"/>
              <a:ea typeface="Century Schoolbook"/>
              <a:cs typeface="Century Schoolbook"/>
              <a:sym typeface="Century Schoolbook"/>
            </a:endParaRPr>
          </a:p>
        </p:txBody>
      </p:sp>
      <p:sp>
        <p:nvSpPr>
          <p:cNvPr id="1166" name="Google Shape;1166;p126"/>
          <p:cNvSpPr txBox="1"/>
          <p:nvPr>
            <p:ph idx="1" type="body"/>
          </p:nvPr>
        </p:nvSpPr>
        <p:spPr>
          <a:xfrm>
            <a:off x="311700" y="771475"/>
            <a:ext cx="8520600" cy="3416400"/>
          </a:xfrm>
          <a:prstGeom prst="rect">
            <a:avLst/>
          </a:prstGeom>
          <a:noFill/>
          <a:ln>
            <a:noFill/>
          </a:ln>
        </p:spPr>
        <p:txBody>
          <a:bodyPr anchorCtr="0" anchor="t" bIns="45700" lIns="91425" spcFirstLastPara="1" rIns="91425" wrap="square" tIns="45700">
            <a:noAutofit/>
          </a:bodyPr>
          <a:lstStyle/>
          <a:p>
            <a:pPr indent="-195580" lvl="0" marL="182880" marR="0" rtl="0" algn="l">
              <a:lnSpc>
                <a:spcPct val="95000"/>
              </a:lnSpc>
              <a:spcBef>
                <a:spcPts val="0"/>
              </a:spcBef>
              <a:spcAft>
                <a:spcPts val="0"/>
              </a:spcAft>
              <a:buClr>
                <a:schemeClr val="accent1"/>
              </a:buClr>
              <a:buSzPts val="1800"/>
              <a:buFont typeface="Arial"/>
              <a:buChar char="●"/>
            </a:pPr>
            <a:r>
              <a:rPr b="0" i="0" lang="en" u="none" cap="none" strike="noStrike">
                <a:solidFill>
                  <a:schemeClr val="dk1"/>
                </a:solidFill>
                <a:latin typeface="Century Schoolbook"/>
                <a:ea typeface="Century Schoolbook"/>
                <a:cs typeface="Century Schoolbook"/>
                <a:sym typeface="Century Schoolbook"/>
              </a:rPr>
              <a:t>Single end (most of the time)</a:t>
            </a:r>
            <a:endParaRPr/>
          </a:p>
          <a:p>
            <a:pPr indent="-195580" lvl="0" marL="182880" marR="0" rtl="0" algn="l">
              <a:lnSpc>
                <a:spcPct val="95000"/>
              </a:lnSpc>
              <a:spcBef>
                <a:spcPts val="1600"/>
              </a:spcBef>
              <a:spcAft>
                <a:spcPts val="0"/>
              </a:spcAft>
              <a:buClr>
                <a:schemeClr val="accent1"/>
              </a:buClr>
              <a:buSzPts val="1800"/>
              <a:buFont typeface="Arial"/>
              <a:buChar char="●"/>
            </a:pPr>
            <a:r>
              <a:rPr b="0" i="0" lang="en" u="none" cap="none" strike="noStrike">
                <a:solidFill>
                  <a:schemeClr val="dk1"/>
                </a:solidFill>
                <a:latin typeface="Century Schoolbook"/>
                <a:ea typeface="Century Schoolbook"/>
                <a:cs typeface="Century Schoolbook"/>
                <a:sym typeface="Century Schoolbook"/>
              </a:rPr>
              <a:t>Paired-end sequencing </a:t>
            </a:r>
            <a:br>
              <a:rPr b="0" i="0" lang="en" u="none" cap="none" strike="noStrike">
                <a:solidFill>
                  <a:schemeClr val="dk1"/>
                </a:solidFill>
                <a:latin typeface="Century Schoolbook"/>
                <a:ea typeface="Century Schoolbook"/>
                <a:cs typeface="Century Schoolbook"/>
                <a:sym typeface="Century Schoolbook"/>
              </a:rPr>
            </a:br>
            <a:endParaRPr b="0" i="0" u="none" cap="none" strike="noStrike">
              <a:solidFill>
                <a:schemeClr val="dk1"/>
              </a:solidFill>
              <a:latin typeface="Century Schoolbook"/>
              <a:ea typeface="Century Schoolbook"/>
              <a:cs typeface="Century Schoolbook"/>
              <a:sym typeface="Century Schoolbook"/>
            </a:endParaRPr>
          </a:p>
          <a:p>
            <a:pPr indent="-165100" lvl="1" marL="457200" marR="0" rtl="0" algn="l">
              <a:lnSpc>
                <a:spcPct val="90000"/>
              </a:lnSpc>
              <a:spcBef>
                <a:spcPts val="500"/>
              </a:spcBef>
              <a:spcAft>
                <a:spcPts val="0"/>
              </a:spcAft>
              <a:buClr>
                <a:schemeClr val="accent1"/>
              </a:buClr>
              <a:buSzPts val="1400"/>
              <a:buFont typeface="Noto Sans Symbols"/>
              <a:buChar char="○"/>
            </a:pPr>
            <a:r>
              <a:rPr b="0" i="0" lang="en" u="none" cap="none" strike="noStrike">
                <a:solidFill>
                  <a:srgbClr val="262626"/>
                </a:solidFill>
                <a:latin typeface="Century Schoolbook"/>
                <a:ea typeface="Century Schoolbook"/>
                <a:cs typeface="Century Schoolbook"/>
                <a:sym typeface="Century Schoolbook"/>
              </a:rPr>
              <a:t>Improve identification of duplicated reads </a:t>
            </a:r>
            <a:endParaRPr b="0" i="0" u="none" cap="none" strike="noStrike">
              <a:solidFill>
                <a:srgbClr val="262626"/>
              </a:solidFill>
              <a:latin typeface="Century Schoolbook"/>
              <a:ea typeface="Century Schoolbook"/>
              <a:cs typeface="Century Schoolbook"/>
              <a:sym typeface="Century Schoolbook"/>
            </a:endParaRPr>
          </a:p>
          <a:p>
            <a:pPr indent="-165100" lvl="1" marL="457200" marR="0" rtl="0" algn="l">
              <a:lnSpc>
                <a:spcPct val="90000"/>
              </a:lnSpc>
              <a:spcBef>
                <a:spcPts val="600"/>
              </a:spcBef>
              <a:spcAft>
                <a:spcPts val="0"/>
              </a:spcAft>
              <a:buClr>
                <a:schemeClr val="accent1"/>
              </a:buClr>
              <a:buSzPts val="1400"/>
              <a:buFont typeface="Noto Sans Symbols"/>
              <a:buChar char="○"/>
            </a:pPr>
            <a:r>
              <a:rPr b="0" i="0" lang="en" u="none" cap="none" strike="noStrike">
                <a:solidFill>
                  <a:srgbClr val="262626"/>
                </a:solidFill>
                <a:latin typeface="Century Schoolbook"/>
                <a:ea typeface="Century Schoolbook"/>
                <a:cs typeface="Century Schoolbook"/>
                <a:sym typeface="Century Schoolbook"/>
              </a:rPr>
              <a:t>Better estimation of the fragment size distribution</a:t>
            </a:r>
            <a:endParaRPr/>
          </a:p>
          <a:p>
            <a:pPr indent="-165100" lvl="1" marL="457200" marR="0" rtl="0" algn="l">
              <a:lnSpc>
                <a:spcPct val="90000"/>
              </a:lnSpc>
              <a:spcBef>
                <a:spcPts val="600"/>
              </a:spcBef>
              <a:spcAft>
                <a:spcPts val="0"/>
              </a:spcAft>
              <a:buClr>
                <a:schemeClr val="accent1"/>
              </a:buClr>
              <a:buSzPts val="1400"/>
              <a:buFont typeface="Noto Sans Symbols"/>
              <a:buChar char="○"/>
            </a:pPr>
            <a:r>
              <a:rPr b="0" i="0" lang="en" u="none" cap="none" strike="noStrike">
                <a:solidFill>
                  <a:srgbClr val="262626"/>
                </a:solidFill>
                <a:latin typeface="Century Schoolbook"/>
                <a:ea typeface="Century Schoolbook"/>
                <a:cs typeface="Century Schoolbook"/>
                <a:sym typeface="Century Schoolbook"/>
              </a:rPr>
              <a:t>Increase the mapping efficiency to </a:t>
            </a:r>
            <a:r>
              <a:rPr b="1" i="0" lang="en" u="none" cap="none" strike="noStrike">
                <a:solidFill>
                  <a:srgbClr val="262626"/>
                </a:solidFill>
                <a:latin typeface="Century Schoolbook"/>
                <a:ea typeface="Century Schoolbook"/>
                <a:cs typeface="Century Schoolbook"/>
                <a:sym typeface="Century Schoolbook"/>
              </a:rPr>
              <a:t>repeat regions</a:t>
            </a:r>
            <a:endParaRPr b="1" i="0" u="none" cap="none" strike="noStrike">
              <a:solidFill>
                <a:srgbClr val="262626"/>
              </a:solidFill>
              <a:latin typeface="Century Schoolbook"/>
              <a:ea typeface="Century Schoolbook"/>
              <a:cs typeface="Century Schoolbook"/>
              <a:sym typeface="Century Schoolbook"/>
            </a:endParaRPr>
          </a:p>
          <a:p>
            <a:pPr indent="-165100" lvl="1" marL="457200" marR="0" rtl="0" algn="l">
              <a:lnSpc>
                <a:spcPct val="90000"/>
              </a:lnSpc>
              <a:spcBef>
                <a:spcPts val="600"/>
              </a:spcBef>
              <a:spcAft>
                <a:spcPts val="0"/>
              </a:spcAft>
              <a:buClr>
                <a:schemeClr val="accent1"/>
              </a:buClr>
              <a:buSzPts val="1400"/>
              <a:buFont typeface="Noto Sans Symbols"/>
              <a:buChar char="○"/>
            </a:pPr>
            <a:r>
              <a:rPr b="0" i="0" lang="en" u="none" cap="none" strike="noStrike">
                <a:solidFill>
                  <a:srgbClr val="262626"/>
                </a:solidFill>
                <a:latin typeface="Century Schoolbook"/>
                <a:ea typeface="Century Schoolbook"/>
                <a:cs typeface="Century Schoolbook"/>
                <a:sym typeface="Century Schoolbook"/>
              </a:rPr>
              <a:t>The price!</a:t>
            </a:r>
            <a:endParaRPr b="0" i="0" u="none" cap="none" strike="noStrike">
              <a:solidFill>
                <a:srgbClr val="262626"/>
              </a:solidFill>
              <a:latin typeface="Century Schoolbook"/>
              <a:ea typeface="Century Schoolbook"/>
              <a:cs typeface="Century Schoolbook"/>
              <a:sym typeface="Century Schoolbook"/>
            </a:endParaRPr>
          </a:p>
        </p:txBody>
      </p:sp>
      <p:sp>
        <p:nvSpPr>
          <p:cNvPr id="1167" name="Google Shape;1167;p126"/>
          <p:cNvSpPr/>
          <p:nvPr/>
        </p:nvSpPr>
        <p:spPr>
          <a:xfrm>
            <a:off x="563825" y="2313000"/>
            <a:ext cx="258000" cy="226800"/>
          </a:xfrm>
          <a:prstGeom prst="smileyFace">
            <a:avLst>
              <a:gd fmla="val 4653" name="adj"/>
            </a:avLst>
          </a:prstGeom>
          <a:solidFill>
            <a:srgbClr val="AECF00"/>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Schoolbook"/>
              <a:ea typeface="Century Schoolbook"/>
              <a:cs typeface="Century Schoolbook"/>
              <a:sym typeface="Century Schoolbook"/>
            </a:endParaRPr>
          </a:p>
        </p:txBody>
      </p:sp>
      <p:sp>
        <p:nvSpPr>
          <p:cNvPr id="1168" name="Google Shape;1168;p126"/>
          <p:cNvSpPr/>
          <p:nvPr/>
        </p:nvSpPr>
        <p:spPr>
          <a:xfrm>
            <a:off x="563825" y="2604792"/>
            <a:ext cx="258000" cy="226800"/>
          </a:xfrm>
          <a:prstGeom prst="smileyFace">
            <a:avLst>
              <a:gd fmla="val 4653" name="adj"/>
            </a:avLst>
          </a:prstGeom>
          <a:solidFill>
            <a:srgbClr val="AECF00"/>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Schoolbook"/>
              <a:ea typeface="Century Schoolbook"/>
              <a:cs typeface="Century Schoolbook"/>
              <a:sym typeface="Century Schoolbook"/>
            </a:endParaRPr>
          </a:p>
        </p:txBody>
      </p:sp>
      <p:sp>
        <p:nvSpPr>
          <p:cNvPr id="1169" name="Google Shape;1169;p126"/>
          <p:cNvSpPr/>
          <p:nvPr/>
        </p:nvSpPr>
        <p:spPr>
          <a:xfrm>
            <a:off x="563825" y="2895734"/>
            <a:ext cx="258000" cy="226800"/>
          </a:xfrm>
          <a:prstGeom prst="smileyFace">
            <a:avLst>
              <a:gd fmla="val 4653" name="adj"/>
            </a:avLst>
          </a:prstGeom>
          <a:solidFill>
            <a:srgbClr val="AECF00"/>
          </a:solid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Schoolbook"/>
              <a:ea typeface="Century Schoolbook"/>
              <a:cs typeface="Century Schoolbook"/>
              <a:sym typeface="Century Schoolbook"/>
            </a:endParaRPr>
          </a:p>
        </p:txBody>
      </p:sp>
      <p:sp>
        <p:nvSpPr>
          <p:cNvPr id="1170" name="Google Shape;1170;p126"/>
          <p:cNvSpPr/>
          <p:nvPr/>
        </p:nvSpPr>
        <p:spPr>
          <a:xfrm>
            <a:off x="563825" y="3204300"/>
            <a:ext cx="258000" cy="226800"/>
          </a:xfrm>
          <a:prstGeom prst="smileyFace">
            <a:avLst>
              <a:gd fmla="val -4653" name="adj"/>
            </a:avLst>
          </a:prstGeom>
          <a:solidFill>
            <a:srgbClr val="E06666"/>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Schoolbook"/>
              <a:ea typeface="Century Schoolbook"/>
              <a:cs typeface="Century Schoolbook"/>
              <a:sym typeface="Century Schoolbook"/>
            </a:endParaRPr>
          </a:p>
        </p:txBody>
      </p:sp>
      <p:sp>
        <p:nvSpPr>
          <p:cNvPr id="1171" name="Google Shape;1171;p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27"/>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entury Schoolbook"/>
              <a:buNone/>
            </a:pPr>
            <a:r>
              <a:rPr b="0" i="0" lang="en" u="none" cap="none" strike="noStrike">
                <a:solidFill>
                  <a:schemeClr val="dk1"/>
                </a:solidFill>
                <a:latin typeface="Century Schoolbook"/>
                <a:ea typeface="Century Schoolbook"/>
                <a:cs typeface="Century Schoolbook"/>
                <a:sym typeface="Century Schoolbook"/>
              </a:rPr>
              <a:t>Library prep</a:t>
            </a:r>
            <a:endParaRPr b="0" i="0" u="none" cap="none" strike="noStrike">
              <a:solidFill>
                <a:schemeClr val="dk1"/>
              </a:solidFill>
              <a:latin typeface="Century Schoolbook"/>
              <a:ea typeface="Century Schoolbook"/>
              <a:cs typeface="Century Schoolbook"/>
              <a:sym typeface="Century Schoolbook"/>
            </a:endParaRPr>
          </a:p>
        </p:txBody>
      </p:sp>
      <p:grpSp>
        <p:nvGrpSpPr>
          <p:cNvPr id="1177" name="Google Shape;1177;p127"/>
          <p:cNvGrpSpPr/>
          <p:nvPr/>
        </p:nvGrpSpPr>
        <p:grpSpPr>
          <a:xfrm>
            <a:off x="1349669" y="3169151"/>
            <a:ext cx="6955090" cy="1705998"/>
            <a:chOff x="1879322" y="3958108"/>
            <a:chExt cx="6955090" cy="2274664"/>
          </a:xfrm>
        </p:grpSpPr>
        <p:cxnSp>
          <p:nvCxnSpPr>
            <p:cNvPr id="1178" name="Google Shape;1178;p127"/>
            <p:cNvCxnSpPr/>
            <p:nvPr/>
          </p:nvCxnSpPr>
          <p:spPr>
            <a:xfrm>
              <a:off x="3829050" y="4269258"/>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179" name="Google Shape;1179;p127"/>
            <p:cNvCxnSpPr/>
            <p:nvPr/>
          </p:nvCxnSpPr>
          <p:spPr>
            <a:xfrm>
              <a:off x="4176712" y="4180358"/>
              <a:ext cx="7206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180" name="Google Shape;1180;p127"/>
            <p:cNvCxnSpPr/>
            <p:nvPr/>
          </p:nvCxnSpPr>
          <p:spPr>
            <a:xfrm>
              <a:off x="4176712" y="4269258"/>
              <a:ext cx="7206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181" name="Google Shape;1181;p127"/>
            <p:cNvCxnSpPr/>
            <p:nvPr/>
          </p:nvCxnSpPr>
          <p:spPr>
            <a:xfrm>
              <a:off x="3833812" y="4180358"/>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182" name="Google Shape;1182;p127"/>
            <p:cNvCxnSpPr/>
            <p:nvPr/>
          </p:nvCxnSpPr>
          <p:spPr>
            <a:xfrm>
              <a:off x="4878387" y="4270845"/>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183" name="Google Shape;1183;p127"/>
            <p:cNvCxnSpPr/>
            <p:nvPr/>
          </p:nvCxnSpPr>
          <p:spPr>
            <a:xfrm>
              <a:off x="4883150" y="4181945"/>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sp>
          <p:nvSpPr>
            <p:cNvPr id="1184" name="Google Shape;1184;p127"/>
            <p:cNvSpPr txBox="1"/>
            <p:nvPr/>
          </p:nvSpPr>
          <p:spPr>
            <a:xfrm>
              <a:off x="5497512" y="4429595"/>
              <a:ext cx="3336900" cy="369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Size selection </a:t>
              </a:r>
              <a:r>
                <a:rPr lang="en" sz="1800">
                  <a:solidFill>
                    <a:srgbClr val="FF0000"/>
                  </a:solidFill>
                  <a:latin typeface="Arial"/>
                  <a:ea typeface="Arial"/>
                  <a:cs typeface="Arial"/>
                  <a:sym typeface="Arial"/>
                </a:rPr>
                <a:t>(200 or 400 bp)</a:t>
              </a:r>
              <a:endParaRPr/>
            </a:p>
          </p:txBody>
        </p:sp>
        <p:sp>
          <p:nvSpPr>
            <p:cNvPr id="1185" name="Google Shape;1185;p127"/>
            <p:cNvSpPr txBox="1"/>
            <p:nvPr/>
          </p:nvSpPr>
          <p:spPr>
            <a:xfrm>
              <a:off x="5514975" y="4904258"/>
              <a:ext cx="2133600" cy="36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0000"/>
                  </a:solidFill>
                  <a:latin typeface="Arial"/>
                  <a:ea typeface="Arial"/>
                  <a:cs typeface="Arial"/>
                  <a:sym typeface="Arial"/>
                </a:rPr>
                <a:t>PCR amplification</a:t>
              </a:r>
              <a:endParaRPr/>
            </a:p>
          </p:txBody>
        </p:sp>
        <p:sp>
          <p:nvSpPr>
            <p:cNvPr id="1186" name="Google Shape;1186;p127"/>
            <p:cNvSpPr txBox="1"/>
            <p:nvPr/>
          </p:nvSpPr>
          <p:spPr>
            <a:xfrm>
              <a:off x="1879322" y="5584274"/>
              <a:ext cx="566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Single-end Sequencing	 Paired-end Sequencing</a:t>
              </a:r>
              <a:endParaRPr sz="1800">
                <a:solidFill>
                  <a:schemeClr val="dk1"/>
                </a:solidFill>
                <a:latin typeface="Arial"/>
                <a:ea typeface="Arial"/>
                <a:cs typeface="Arial"/>
                <a:sym typeface="Arial"/>
              </a:endParaRPr>
            </a:p>
          </p:txBody>
        </p:sp>
        <p:cxnSp>
          <p:nvCxnSpPr>
            <p:cNvPr id="1187" name="Google Shape;1187;p127"/>
            <p:cNvCxnSpPr/>
            <p:nvPr/>
          </p:nvCxnSpPr>
          <p:spPr>
            <a:xfrm>
              <a:off x="2516187" y="4258145"/>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188" name="Google Shape;1188;p127"/>
            <p:cNvCxnSpPr/>
            <p:nvPr/>
          </p:nvCxnSpPr>
          <p:spPr>
            <a:xfrm>
              <a:off x="2863850" y="4169245"/>
              <a:ext cx="3603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189" name="Google Shape;1189;p127"/>
            <p:cNvCxnSpPr/>
            <p:nvPr/>
          </p:nvCxnSpPr>
          <p:spPr>
            <a:xfrm>
              <a:off x="2863850" y="4258145"/>
              <a:ext cx="3603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190" name="Google Shape;1190;p127"/>
            <p:cNvCxnSpPr/>
            <p:nvPr/>
          </p:nvCxnSpPr>
          <p:spPr>
            <a:xfrm>
              <a:off x="2520950" y="4169245"/>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191" name="Google Shape;1191;p127"/>
            <p:cNvCxnSpPr/>
            <p:nvPr/>
          </p:nvCxnSpPr>
          <p:spPr>
            <a:xfrm>
              <a:off x="3201987" y="4259733"/>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192" name="Google Shape;1192;p127"/>
            <p:cNvCxnSpPr/>
            <p:nvPr/>
          </p:nvCxnSpPr>
          <p:spPr>
            <a:xfrm>
              <a:off x="3206750" y="4170833"/>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193" name="Google Shape;1193;p127"/>
            <p:cNvCxnSpPr/>
            <p:nvPr/>
          </p:nvCxnSpPr>
          <p:spPr>
            <a:xfrm>
              <a:off x="3784600" y="4685183"/>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194" name="Google Shape;1194;p127"/>
            <p:cNvCxnSpPr/>
            <p:nvPr/>
          </p:nvCxnSpPr>
          <p:spPr>
            <a:xfrm>
              <a:off x="4132262" y="4596283"/>
              <a:ext cx="7191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195" name="Google Shape;1195;p127"/>
            <p:cNvCxnSpPr/>
            <p:nvPr/>
          </p:nvCxnSpPr>
          <p:spPr>
            <a:xfrm>
              <a:off x="4132262" y="4685183"/>
              <a:ext cx="7191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196" name="Google Shape;1196;p127"/>
            <p:cNvCxnSpPr/>
            <p:nvPr/>
          </p:nvCxnSpPr>
          <p:spPr>
            <a:xfrm>
              <a:off x="3789362" y="4596283"/>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197" name="Google Shape;1197;p127"/>
            <p:cNvCxnSpPr/>
            <p:nvPr/>
          </p:nvCxnSpPr>
          <p:spPr>
            <a:xfrm>
              <a:off x="4833937" y="4686770"/>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198" name="Google Shape;1198;p127"/>
            <p:cNvCxnSpPr/>
            <p:nvPr/>
          </p:nvCxnSpPr>
          <p:spPr>
            <a:xfrm>
              <a:off x="4838700" y="4597870"/>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199" name="Google Shape;1199;p127"/>
            <p:cNvCxnSpPr/>
            <p:nvPr/>
          </p:nvCxnSpPr>
          <p:spPr>
            <a:xfrm>
              <a:off x="3759200" y="5088408"/>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200" name="Google Shape;1200;p127"/>
            <p:cNvCxnSpPr/>
            <p:nvPr/>
          </p:nvCxnSpPr>
          <p:spPr>
            <a:xfrm>
              <a:off x="4106862" y="4999508"/>
              <a:ext cx="7191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01" name="Google Shape;1201;p127"/>
            <p:cNvCxnSpPr/>
            <p:nvPr/>
          </p:nvCxnSpPr>
          <p:spPr>
            <a:xfrm>
              <a:off x="4106862" y="5088408"/>
              <a:ext cx="7191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02" name="Google Shape;1202;p127"/>
            <p:cNvCxnSpPr/>
            <p:nvPr/>
          </p:nvCxnSpPr>
          <p:spPr>
            <a:xfrm>
              <a:off x="3763962" y="4999508"/>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203" name="Google Shape;1203;p127"/>
            <p:cNvCxnSpPr/>
            <p:nvPr/>
          </p:nvCxnSpPr>
          <p:spPr>
            <a:xfrm>
              <a:off x="4808537" y="5089995"/>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04" name="Google Shape;1204;p127"/>
            <p:cNvCxnSpPr/>
            <p:nvPr/>
          </p:nvCxnSpPr>
          <p:spPr>
            <a:xfrm>
              <a:off x="4813300" y="5001095"/>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05" name="Google Shape;1205;p127"/>
            <p:cNvCxnSpPr/>
            <p:nvPr/>
          </p:nvCxnSpPr>
          <p:spPr>
            <a:xfrm rot="10800000">
              <a:off x="4914900" y="4912283"/>
              <a:ext cx="228600" cy="1500"/>
            </a:xfrm>
            <a:prstGeom prst="straightConnector1">
              <a:avLst/>
            </a:prstGeom>
            <a:noFill/>
            <a:ln cap="flat" cmpd="sng" w="25400">
              <a:solidFill>
                <a:schemeClr val="dk1"/>
              </a:solidFill>
              <a:prstDash val="solid"/>
              <a:round/>
              <a:headEnd len="sm" w="sm" type="none"/>
              <a:tailEnd len="med" w="med" type="stealth"/>
            </a:ln>
            <a:effectLst>
              <a:outerShdw rotWithShape="0" dir="5400000" dist="20000">
                <a:srgbClr val="808080">
                  <a:alpha val="37650"/>
                </a:srgbClr>
              </a:outerShdw>
            </a:effectLst>
          </p:spPr>
        </p:cxnSp>
        <p:cxnSp>
          <p:nvCxnSpPr>
            <p:cNvPr id="1206" name="Google Shape;1206;p127"/>
            <p:cNvCxnSpPr/>
            <p:nvPr/>
          </p:nvCxnSpPr>
          <p:spPr>
            <a:xfrm>
              <a:off x="3759200" y="5155083"/>
              <a:ext cx="230100" cy="1500"/>
            </a:xfrm>
            <a:prstGeom prst="straightConnector1">
              <a:avLst/>
            </a:prstGeom>
            <a:noFill/>
            <a:ln cap="flat" cmpd="sng" w="25400">
              <a:solidFill>
                <a:schemeClr val="dk1"/>
              </a:solidFill>
              <a:prstDash val="solid"/>
              <a:round/>
              <a:headEnd len="sm" w="sm" type="none"/>
              <a:tailEnd len="med" w="med" type="stealth"/>
            </a:ln>
            <a:effectLst>
              <a:outerShdw rotWithShape="0" dir="5400000" dist="20000">
                <a:srgbClr val="808080">
                  <a:alpha val="37650"/>
                </a:srgbClr>
              </a:outerShdw>
            </a:effectLst>
          </p:spPr>
        </p:cxnSp>
        <p:cxnSp>
          <p:nvCxnSpPr>
            <p:cNvPr id="1207" name="Google Shape;1207;p127"/>
            <p:cNvCxnSpPr/>
            <p:nvPr/>
          </p:nvCxnSpPr>
          <p:spPr>
            <a:xfrm>
              <a:off x="2768810" y="6047408"/>
              <a:ext cx="157500" cy="2700"/>
            </a:xfrm>
            <a:prstGeom prst="straightConnector1">
              <a:avLst/>
            </a:prstGeom>
            <a:noFill/>
            <a:ln cap="flat" cmpd="sng" w="25400">
              <a:solidFill>
                <a:srgbClr val="0000FF"/>
              </a:solidFill>
              <a:prstDash val="solid"/>
              <a:round/>
              <a:headEnd len="sm" w="sm" type="none"/>
              <a:tailEnd len="sm" w="sm" type="none"/>
            </a:ln>
            <a:effectLst>
              <a:outerShdw rotWithShape="0" dir="5400000" dist="20000">
                <a:srgbClr val="808080">
                  <a:alpha val="37650"/>
                </a:srgbClr>
              </a:outerShdw>
            </a:effectLst>
          </p:spPr>
        </p:cxnSp>
        <p:cxnSp>
          <p:nvCxnSpPr>
            <p:cNvPr id="1208" name="Google Shape;1208;p127"/>
            <p:cNvCxnSpPr/>
            <p:nvPr/>
          </p:nvCxnSpPr>
          <p:spPr>
            <a:xfrm flipH="1">
              <a:off x="3224250" y="5253508"/>
              <a:ext cx="1252500" cy="319200"/>
            </a:xfrm>
            <a:prstGeom prst="straightConnector1">
              <a:avLst/>
            </a:prstGeom>
            <a:noFill/>
            <a:ln cap="flat" cmpd="sng" w="25400">
              <a:solidFill>
                <a:srgbClr val="77773C"/>
              </a:solidFill>
              <a:prstDash val="solid"/>
              <a:round/>
              <a:headEnd len="sm" w="sm" type="none"/>
              <a:tailEnd len="med" w="med" type="stealth"/>
            </a:ln>
            <a:effectLst>
              <a:outerShdw rotWithShape="0" dir="5400000" dist="20000">
                <a:srgbClr val="808080">
                  <a:alpha val="37650"/>
                </a:srgbClr>
              </a:outerShdw>
            </a:effectLst>
          </p:spPr>
        </p:cxnSp>
        <p:cxnSp>
          <p:nvCxnSpPr>
            <p:cNvPr id="1209" name="Google Shape;1209;p127"/>
            <p:cNvCxnSpPr/>
            <p:nvPr/>
          </p:nvCxnSpPr>
          <p:spPr>
            <a:xfrm>
              <a:off x="4476750" y="5253508"/>
              <a:ext cx="1131600" cy="319200"/>
            </a:xfrm>
            <a:prstGeom prst="straightConnector1">
              <a:avLst/>
            </a:prstGeom>
            <a:noFill/>
            <a:ln cap="flat" cmpd="sng" w="25400">
              <a:solidFill>
                <a:srgbClr val="77773C"/>
              </a:solidFill>
              <a:prstDash val="solid"/>
              <a:round/>
              <a:headEnd len="sm" w="sm" type="none"/>
              <a:tailEnd len="med" w="med" type="stealth"/>
            </a:ln>
            <a:effectLst>
              <a:outerShdw rotWithShape="0" dir="5400000" dist="20000">
                <a:srgbClr val="808080">
                  <a:alpha val="37650"/>
                </a:srgbClr>
              </a:outerShdw>
            </a:effectLst>
          </p:spPr>
        </p:cxnSp>
        <p:cxnSp>
          <p:nvCxnSpPr>
            <p:cNvPr id="1210" name="Google Shape;1210;p127"/>
            <p:cNvCxnSpPr/>
            <p:nvPr/>
          </p:nvCxnSpPr>
          <p:spPr>
            <a:xfrm>
              <a:off x="2512531" y="6204946"/>
              <a:ext cx="225000" cy="27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211" name="Google Shape;1211;p127"/>
            <p:cNvCxnSpPr/>
            <p:nvPr/>
          </p:nvCxnSpPr>
          <p:spPr>
            <a:xfrm>
              <a:off x="2743410" y="6116046"/>
              <a:ext cx="449100" cy="27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12" name="Google Shape;1212;p127"/>
            <p:cNvCxnSpPr/>
            <p:nvPr/>
          </p:nvCxnSpPr>
          <p:spPr>
            <a:xfrm>
              <a:off x="2743410" y="6198220"/>
              <a:ext cx="449100" cy="27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13" name="Google Shape;1213;p127"/>
            <p:cNvCxnSpPr/>
            <p:nvPr/>
          </p:nvCxnSpPr>
          <p:spPr>
            <a:xfrm>
              <a:off x="2517294" y="6116046"/>
              <a:ext cx="225000" cy="27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214" name="Google Shape;1214;p127"/>
            <p:cNvCxnSpPr/>
            <p:nvPr/>
          </p:nvCxnSpPr>
          <p:spPr>
            <a:xfrm>
              <a:off x="3196919" y="6199808"/>
              <a:ext cx="225000" cy="27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15" name="Google Shape;1215;p127"/>
            <p:cNvCxnSpPr/>
            <p:nvPr/>
          </p:nvCxnSpPr>
          <p:spPr>
            <a:xfrm>
              <a:off x="3201681" y="6117634"/>
              <a:ext cx="225000" cy="27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16" name="Google Shape;1216;p127"/>
            <p:cNvCxnSpPr/>
            <p:nvPr/>
          </p:nvCxnSpPr>
          <p:spPr>
            <a:xfrm>
              <a:off x="5720381" y="6179271"/>
              <a:ext cx="225000" cy="27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217" name="Google Shape;1217;p127"/>
            <p:cNvCxnSpPr/>
            <p:nvPr/>
          </p:nvCxnSpPr>
          <p:spPr>
            <a:xfrm>
              <a:off x="5951260" y="6090371"/>
              <a:ext cx="449100" cy="27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18" name="Google Shape;1218;p127"/>
            <p:cNvCxnSpPr/>
            <p:nvPr/>
          </p:nvCxnSpPr>
          <p:spPr>
            <a:xfrm>
              <a:off x="5951260" y="6179271"/>
              <a:ext cx="449100" cy="27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19" name="Google Shape;1219;p127"/>
            <p:cNvCxnSpPr/>
            <p:nvPr/>
          </p:nvCxnSpPr>
          <p:spPr>
            <a:xfrm>
              <a:off x="5725144" y="6083645"/>
              <a:ext cx="225000" cy="27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220" name="Google Shape;1220;p127"/>
            <p:cNvCxnSpPr/>
            <p:nvPr/>
          </p:nvCxnSpPr>
          <p:spPr>
            <a:xfrm>
              <a:off x="6390171" y="6180858"/>
              <a:ext cx="225000" cy="27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21" name="Google Shape;1221;p127"/>
            <p:cNvCxnSpPr/>
            <p:nvPr/>
          </p:nvCxnSpPr>
          <p:spPr>
            <a:xfrm>
              <a:off x="6394933" y="6085232"/>
              <a:ext cx="225000" cy="27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22" name="Google Shape;1222;p127"/>
            <p:cNvCxnSpPr/>
            <p:nvPr/>
          </p:nvCxnSpPr>
          <p:spPr>
            <a:xfrm>
              <a:off x="5965547" y="6041158"/>
              <a:ext cx="157500" cy="2700"/>
            </a:xfrm>
            <a:prstGeom prst="straightConnector1">
              <a:avLst/>
            </a:prstGeom>
            <a:noFill/>
            <a:ln cap="flat" cmpd="sng" w="25400">
              <a:solidFill>
                <a:srgbClr val="0000FF"/>
              </a:solidFill>
              <a:prstDash val="solid"/>
              <a:round/>
              <a:headEnd len="sm" w="sm" type="none"/>
              <a:tailEnd len="sm" w="sm" type="none"/>
            </a:ln>
            <a:effectLst>
              <a:outerShdw rotWithShape="0" dir="5400000" dist="20000">
                <a:srgbClr val="808080">
                  <a:alpha val="37650"/>
                </a:srgbClr>
              </a:outerShdw>
            </a:effectLst>
          </p:spPr>
        </p:cxnSp>
        <p:cxnSp>
          <p:nvCxnSpPr>
            <p:cNvPr id="1223" name="Google Shape;1223;p127"/>
            <p:cNvCxnSpPr/>
            <p:nvPr/>
          </p:nvCxnSpPr>
          <p:spPr>
            <a:xfrm>
              <a:off x="6238667" y="6230071"/>
              <a:ext cx="157500" cy="2700"/>
            </a:xfrm>
            <a:prstGeom prst="straightConnector1">
              <a:avLst/>
            </a:prstGeom>
            <a:noFill/>
            <a:ln cap="flat" cmpd="sng" w="25400">
              <a:solidFill>
                <a:srgbClr val="0000FF"/>
              </a:solidFill>
              <a:prstDash val="solid"/>
              <a:round/>
              <a:headEnd len="sm" w="sm" type="none"/>
              <a:tailEnd len="sm" w="sm" type="none"/>
            </a:ln>
            <a:effectLst>
              <a:outerShdw rotWithShape="0" dir="5400000" dist="20000">
                <a:srgbClr val="808080">
                  <a:alpha val="37650"/>
                </a:srgbClr>
              </a:outerShdw>
            </a:effectLst>
          </p:spPr>
        </p:cxnSp>
        <p:cxnSp>
          <p:nvCxnSpPr>
            <p:cNvPr id="1224" name="Google Shape;1224;p127"/>
            <p:cNvCxnSpPr/>
            <p:nvPr/>
          </p:nvCxnSpPr>
          <p:spPr>
            <a:xfrm>
              <a:off x="2473325" y="4085108"/>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225" name="Google Shape;1225;p127"/>
            <p:cNvCxnSpPr/>
            <p:nvPr/>
          </p:nvCxnSpPr>
          <p:spPr>
            <a:xfrm>
              <a:off x="2820987" y="3996208"/>
              <a:ext cx="10794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26" name="Google Shape;1226;p127"/>
            <p:cNvCxnSpPr/>
            <p:nvPr/>
          </p:nvCxnSpPr>
          <p:spPr>
            <a:xfrm>
              <a:off x="2820987" y="4085108"/>
              <a:ext cx="10794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27" name="Google Shape;1227;p127"/>
            <p:cNvCxnSpPr/>
            <p:nvPr/>
          </p:nvCxnSpPr>
          <p:spPr>
            <a:xfrm>
              <a:off x="2478087" y="3996208"/>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228" name="Google Shape;1228;p127"/>
            <p:cNvCxnSpPr/>
            <p:nvPr/>
          </p:nvCxnSpPr>
          <p:spPr>
            <a:xfrm>
              <a:off x="3890962" y="4086695"/>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29" name="Google Shape;1229;p127"/>
            <p:cNvCxnSpPr/>
            <p:nvPr/>
          </p:nvCxnSpPr>
          <p:spPr>
            <a:xfrm>
              <a:off x="3903662" y="3997795"/>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30" name="Google Shape;1230;p127"/>
            <p:cNvCxnSpPr/>
            <p:nvPr/>
          </p:nvCxnSpPr>
          <p:spPr>
            <a:xfrm>
              <a:off x="4364037" y="4096220"/>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31" name="Google Shape;1231;p127"/>
            <p:cNvCxnSpPr/>
            <p:nvPr/>
          </p:nvCxnSpPr>
          <p:spPr>
            <a:xfrm>
              <a:off x="4711700" y="4007320"/>
              <a:ext cx="3603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32" name="Google Shape;1232;p127"/>
            <p:cNvCxnSpPr/>
            <p:nvPr/>
          </p:nvCxnSpPr>
          <p:spPr>
            <a:xfrm>
              <a:off x="4711700" y="4096220"/>
              <a:ext cx="360300" cy="1500"/>
            </a:xfrm>
            <a:prstGeom prst="straightConnector1">
              <a:avLst/>
            </a:prstGeom>
            <a:noFill/>
            <a:ln cap="flat" cmpd="sng" w="25400">
              <a:solidFill>
                <a:srgbClr val="008080"/>
              </a:solidFill>
              <a:prstDash val="solid"/>
              <a:round/>
              <a:headEnd len="sm" w="sm" type="none"/>
              <a:tailEnd len="sm" w="sm" type="none"/>
            </a:ln>
            <a:effectLst>
              <a:outerShdw rotWithShape="0" dir="5400000" dist="20000">
                <a:srgbClr val="808080">
                  <a:alpha val="37650"/>
                </a:srgbClr>
              </a:outerShdw>
            </a:effectLst>
          </p:spPr>
        </p:cxnSp>
        <p:cxnSp>
          <p:nvCxnSpPr>
            <p:cNvPr id="1233" name="Google Shape;1233;p127"/>
            <p:cNvCxnSpPr/>
            <p:nvPr/>
          </p:nvCxnSpPr>
          <p:spPr>
            <a:xfrm>
              <a:off x="4368800" y="4007320"/>
              <a:ext cx="360300" cy="1500"/>
            </a:xfrm>
            <a:prstGeom prst="straightConnector1">
              <a:avLst/>
            </a:prstGeom>
            <a:noFill/>
            <a:ln cap="flat" cmpd="sng" w="25400">
              <a:solidFill>
                <a:srgbClr val="DF0202"/>
              </a:solidFill>
              <a:prstDash val="solid"/>
              <a:round/>
              <a:headEnd len="sm" w="sm" type="none"/>
              <a:tailEnd len="sm" w="sm" type="none"/>
            </a:ln>
            <a:effectLst>
              <a:outerShdw rotWithShape="0" dir="5400000" dist="20000">
                <a:srgbClr val="808080">
                  <a:alpha val="37650"/>
                </a:srgbClr>
              </a:outerShdw>
            </a:effectLst>
          </p:spPr>
        </p:cxnSp>
        <p:cxnSp>
          <p:nvCxnSpPr>
            <p:cNvPr id="1234" name="Google Shape;1234;p127"/>
            <p:cNvCxnSpPr/>
            <p:nvPr/>
          </p:nvCxnSpPr>
          <p:spPr>
            <a:xfrm>
              <a:off x="5049837" y="4097808"/>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cxnSp>
          <p:nvCxnSpPr>
            <p:cNvPr id="1235" name="Google Shape;1235;p127"/>
            <p:cNvCxnSpPr/>
            <p:nvPr/>
          </p:nvCxnSpPr>
          <p:spPr>
            <a:xfrm>
              <a:off x="5054600" y="4008908"/>
              <a:ext cx="360300" cy="1500"/>
            </a:xfrm>
            <a:prstGeom prst="straightConnector1">
              <a:avLst/>
            </a:prstGeom>
            <a:noFill/>
            <a:ln cap="flat" cmpd="sng" w="25400">
              <a:solidFill>
                <a:srgbClr val="740000"/>
              </a:solidFill>
              <a:prstDash val="solid"/>
              <a:round/>
              <a:headEnd len="sm" w="sm" type="none"/>
              <a:tailEnd len="sm" w="sm" type="none"/>
            </a:ln>
            <a:effectLst>
              <a:outerShdw rotWithShape="0" dir="5400000" dist="20000">
                <a:srgbClr val="808080">
                  <a:alpha val="37650"/>
                </a:srgbClr>
              </a:outerShdw>
            </a:effectLst>
          </p:spPr>
        </p:cxnSp>
        <p:sp>
          <p:nvSpPr>
            <p:cNvPr id="1236" name="Google Shape;1236;p127"/>
            <p:cNvSpPr txBox="1"/>
            <p:nvPr/>
          </p:nvSpPr>
          <p:spPr>
            <a:xfrm>
              <a:off x="5495925" y="3958108"/>
              <a:ext cx="3276600" cy="369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Ligation of Adapters</a:t>
              </a:r>
              <a:endParaRPr/>
            </a:p>
          </p:txBody>
        </p:sp>
      </p:grpSp>
      <p:grpSp>
        <p:nvGrpSpPr>
          <p:cNvPr id="1237" name="Google Shape;1237;p127"/>
          <p:cNvGrpSpPr/>
          <p:nvPr/>
        </p:nvGrpSpPr>
        <p:grpSpPr>
          <a:xfrm>
            <a:off x="3362833" y="2247242"/>
            <a:ext cx="1168500" cy="845265"/>
            <a:chOff x="3892486" y="2728896"/>
            <a:chExt cx="1168500" cy="1127020"/>
          </a:xfrm>
        </p:grpSpPr>
        <p:sp>
          <p:nvSpPr>
            <p:cNvPr id="1238" name="Google Shape;1238;p127"/>
            <p:cNvSpPr txBox="1"/>
            <p:nvPr/>
          </p:nvSpPr>
          <p:spPr>
            <a:xfrm>
              <a:off x="3892486" y="2728896"/>
              <a:ext cx="1168500" cy="5232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dk1"/>
                  </a:solidFill>
                  <a:latin typeface="Century Schoolbook"/>
                  <a:ea typeface="Century Schoolbook"/>
                  <a:cs typeface="Century Schoolbook"/>
                  <a:sym typeface="Century Schoolbook"/>
                </a:rPr>
                <a:t>ChIP</a:t>
              </a:r>
              <a:endParaRPr b="1" sz="2800">
                <a:solidFill>
                  <a:schemeClr val="dk1"/>
                </a:solidFill>
                <a:latin typeface="Century Schoolbook"/>
                <a:ea typeface="Century Schoolbook"/>
                <a:cs typeface="Century Schoolbook"/>
                <a:sym typeface="Century Schoolbook"/>
              </a:endParaRPr>
            </a:p>
          </p:txBody>
        </p:sp>
        <p:sp>
          <p:nvSpPr>
            <p:cNvPr id="1239" name="Google Shape;1239;p127"/>
            <p:cNvSpPr/>
            <p:nvPr/>
          </p:nvSpPr>
          <p:spPr>
            <a:xfrm>
              <a:off x="4215606" y="3353716"/>
              <a:ext cx="522300" cy="502200"/>
            </a:xfrm>
            <a:prstGeom prst="downArrow">
              <a:avLst>
                <a:gd fmla="val 50000" name="adj1"/>
                <a:gd fmla="val 50000" name="adj2"/>
              </a:avLst>
            </a:prstGeom>
            <a:solidFill>
              <a:srgbClr val="5F5F66"/>
            </a:solidFill>
            <a:ln cap="flat" cmpd="sng" w="9525">
              <a:solidFill>
                <a:schemeClr val="accent1"/>
              </a:solidFill>
              <a:prstDash val="solid"/>
              <a:round/>
              <a:headEnd len="sm" w="sm" type="none"/>
              <a:tailEnd len="sm" w="sm" type="none"/>
            </a:ln>
            <a:effectLst>
              <a:outerShdw blurRad="50800" rotWithShape="0" algn="tl" dir="5400000" dist="15240">
                <a:srgbClr val="000000">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grpSp>
      <p:sp>
        <p:nvSpPr>
          <p:cNvPr id="1240" name="Google Shape;1240;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1" name="Google Shape;1241;p127"/>
          <p:cNvSpPr txBox="1"/>
          <p:nvPr>
            <p:ph idx="1" type="body"/>
          </p:nvPr>
        </p:nvSpPr>
        <p:spPr>
          <a:xfrm>
            <a:off x="311700" y="771475"/>
            <a:ext cx="8520600" cy="103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Schoolbook"/>
              <a:buChar char="●"/>
            </a:pPr>
            <a:r>
              <a:rPr lang="en">
                <a:solidFill>
                  <a:schemeClr val="dk1"/>
                </a:solidFill>
              </a:rPr>
              <a:t>Step between ChIP and sequencing.</a:t>
            </a:r>
            <a:endParaRPr>
              <a:solidFill>
                <a:schemeClr val="dk1"/>
              </a:solidFill>
            </a:endParaRPr>
          </a:p>
          <a:p>
            <a:pPr indent="-342900" lvl="0" marL="457200" rtl="0" algn="l">
              <a:spcBef>
                <a:spcPts val="0"/>
              </a:spcBef>
              <a:spcAft>
                <a:spcPts val="0"/>
              </a:spcAft>
              <a:buSzPts val="1800"/>
              <a:buFont typeface="Century Schoolbook"/>
              <a:buChar char="●"/>
            </a:pPr>
            <a:r>
              <a:rPr lang="en">
                <a:solidFill>
                  <a:schemeClr val="dk1"/>
                </a:solidFill>
              </a:rPr>
              <a:t>The goal is to prepare DNA for the sequencing.</a:t>
            </a:r>
            <a:endParaRPr>
              <a:solidFill>
                <a:schemeClr val="dk1"/>
              </a:solidFill>
            </a:endParaRPr>
          </a:p>
          <a:p>
            <a:pPr indent="-342900" lvl="0" marL="457200" rtl="0" algn="l">
              <a:spcBef>
                <a:spcPts val="0"/>
              </a:spcBef>
              <a:spcAft>
                <a:spcPts val="0"/>
              </a:spcAft>
              <a:buSzPts val="1800"/>
              <a:buFont typeface="Century Schoolbook"/>
              <a:buChar char="●"/>
            </a:pPr>
            <a:r>
              <a:rPr lang="en">
                <a:solidFill>
                  <a:schemeClr val="dk1"/>
                </a:solidFill>
              </a:rPr>
              <a:t>Starting material: ChIP sample (1-10ng of sheared DNA).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128"/>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entury Schoolbook"/>
              <a:buNone/>
            </a:pPr>
            <a:r>
              <a:rPr b="0" i="0" lang="en" u="none" cap="none" strike="noStrike">
                <a:solidFill>
                  <a:schemeClr val="dk1"/>
                </a:solidFill>
                <a:latin typeface="Century Schoolbook"/>
                <a:ea typeface="Century Schoolbook"/>
                <a:cs typeface="Century Schoolbook"/>
                <a:sym typeface="Century Schoolbook"/>
              </a:rPr>
              <a:t>Considerations on </a:t>
            </a:r>
            <a:r>
              <a:rPr lang="en"/>
              <a:t>C</a:t>
            </a:r>
            <a:r>
              <a:rPr b="0" i="0" lang="en" u="none" cap="none" strike="noStrike">
                <a:solidFill>
                  <a:schemeClr val="dk1"/>
                </a:solidFill>
                <a:latin typeface="Century Schoolbook"/>
                <a:ea typeface="Century Schoolbook"/>
                <a:cs typeface="Century Schoolbook"/>
                <a:sym typeface="Century Schoolbook"/>
              </a:rPr>
              <a:t>hIP</a:t>
            </a:r>
            <a:endParaRPr b="0" i="0" u="none" cap="none" strike="noStrike">
              <a:solidFill>
                <a:schemeClr val="dk1"/>
              </a:solidFill>
              <a:latin typeface="Century Schoolbook"/>
              <a:ea typeface="Century Schoolbook"/>
              <a:cs typeface="Century Schoolbook"/>
              <a:sym typeface="Century Schoolbook"/>
            </a:endParaRPr>
          </a:p>
        </p:txBody>
      </p:sp>
      <p:sp>
        <p:nvSpPr>
          <p:cNvPr id="1247" name="Google Shape;1247;p128"/>
          <p:cNvSpPr txBox="1"/>
          <p:nvPr>
            <p:ph idx="1" type="body"/>
          </p:nvPr>
        </p:nvSpPr>
        <p:spPr>
          <a:xfrm>
            <a:off x="311700" y="771475"/>
            <a:ext cx="8520600" cy="3416400"/>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440"/>
              <a:buFont typeface="Arial"/>
              <a:buChar char="●"/>
            </a:pPr>
            <a:r>
              <a:rPr b="0" i="0" lang="en" sz="1800" u="none" cap="none" strike="noStrike">
                <a:solidFill>
                  <a:schemeClr val="dk1"/>
                </a:solidFill>
                <a:latin typeface="Century Schoolbook"/>
                <a:ea typeface="Century Schoolbook"/>
                <a:cs typeface="Century Schoolbook"/>
                <a:sym typeface="Century Schoolbook"/>
              </a:rPr>
              <a:t>Antibody</a:t>
            </a:r>
            <a:endParaRPr b="0" i="0" sz="1800" u="none" cap="none" strike="noStrike">
              <a:solidFill>
                <a:schemeClr val="dk1"/>
              </a:solidFill>
              <a:latin typeface="Century Schoolbook"/>
              <a:ea typeface="Century Schoolbook"/>
              <a:cs typeface="Century Schoolbook"/>
              <a:sym typeface="Century Schoolbook"/>
            </a:endParaRPr>
          </a:p>
          <a:p>
            <a:pPr indent="-190500" lvl="1" marL="457200" marR="0" rtl="0" algn="l">
              <a:lnSpc>
                <a:spcPct val="90000"/>
              </a:lnSpc>
              <a:spcBef>
                <a:spcPts val="500"/>
              </a:spcBef>
              <a:spcAft>
                <a:spcPts val="0"/>
              </a:spcAft>
              <a:buClr>
                <a:schemeClr val="accent1"/>
              </a:buClr>
              <a:buSzPts val="1600"/>
              <a:buFont typeface="Noto Sans Symbols"/>
              <a:buChar char="○"/>
            </a:pPr>
            <a:r>
              <a:rPr b="0" i="0" lang="en" sz="1600" u="none" cap="none" strike="noStrike">
                <a:solidFill>
                  <a:srgbClr val="262626"/>
                </a:solidFill>
                <a:latin typeface="Century Schoolbook"/>
                <a:ea typeface="Century Schoolbook"/>
                <a:cs typeface="Century Schoolbook"/>
                <a:sym typeface="Century Schoolbook"/>
              </a:rPr>
              <a:t>Antibody quality varies, even between independently prepared </a:t>
            </a:r>
            <a:r>
              <a:rPr lang="en" sz="1600">
                <a:solidFill>
                  <a:srgbClr val="262626"/>
                </a:solidFill>
              </a:rPr>
              <a:t>batches</a:t>
            </a:r>
            <a:r>
              <a:rPr b="0" i="0" lang="en" sz="1600" u="none" cap="none" strike="noStrike">
                <a:solidFill>
                  <a:srgbClr val="262626"/>
                </a:solidFill>
                <a:latin typeface="Century Schoolbook"/>
                <a:ea typeface="Century Schoolbook"/>
                <a:cs typeface="Century Schoolbook"/>
                <a:sym typeface="Century Schoolbook"/>
              </a:rPr>
              <a:t> of the same antibody (Egelhofer, T. A. </a:t>
            </a:r>
            <a:r>
              <a:rPr b="0" i="1" lang="en" sz="1600" u="none" cap="none" strike="noStrike">
                <a:solidFill>
                  <a:srgbClr val="262626"/>
                </a:solidFill>
                <a:latin typeface="Century Schoolbook"/>
                <a:ea typeface="Century Schoolbook"/>
                <a:cs typeface="Century Schoolbook"/>
                <a:sym typeface="Century Schoolbook"/>
              </a:rPr>
              <a:t>et al</a:t>
            </a:r>
            <a:r>
              <a:rPr b="0" i="0" lang="en" sz="1600" u="none" cap="none" strike="noStrike">
                <a:solidFill>
                  <a:srgbClr val="262626"/>
                </a:solidFill>
                <a:latin typeface="Century Schoolbook"/>
                <a:ea typeface="Century Schoolbook"/>
                <a:cs typeface="Century Schoolbook"/>
                <a:sym typeface="Century Schoolbook"/>
              </a:rPr>
              <a:t>. 2011).</a:t>
            </a:r>
            <a:endParaRPr/>
          </a:p>
          <a:p>
            <a:pPr indent="-182880" lvl="0" marL="182880" marR="0" rtl="0" algn="l">
              <a:lnSpc>
                <a:spcPct val="95000"/>
              </a:lnSpc>
              <a:spcBef>
                <a:spcPts val="1700"/>
              </a:spcBef>
              <a:spcAft>
                <a:spcPts val="0"/>
              </a:spcAft>
              <a:buClr>
                <a:schemeClr val="accent1"/>
              </a:buClr>
              <a:buSzPts val="1440"/>
              <a:buFont typeface="Arial"/>
              <a:buChar char="●"/>
            </a:pPr>
            <a:r>
              <a:rPr b="0" i="0" lang="en" sz="1800" u="none" cap="none" strike="noStrike">
                <a:solidFill>
                  <a:schemeClr val="dk1"/>
                </a:solidFill>
                <a:latin typeface="Century Schoolbook"/>
                <a:ea typeface="Century Schoolbook"/>
                <a:cs typeface="Century Schoolbook"/>
                <a:sym typeface="Century Schoolbook"/>
              </a:rPr>
              <a:t>Number of cells </a:t>
            </a:r>
            <a:endParaRPr/>
          </a:p>
          <a:p>
            <a:pPr indent="-190500" lvl="1" marL="457200" marR="0" rtl="0" algn="l">
              <a:lnSpc>
                <a:spcPct val="90000"/>
              </a:lnSpc>
              <a:spcBef>
                <a:spcPts val="500"/>
              </a:spcBef>
              <a:spcAft>
                <a:spcPts val="0"/>
              </a:spcAft>
              <a:buClr>
                <a:schemeClr val="accent1"/>
              </a:buClr>
              <a:buSzPts val="1600"/>
              <a:buFont typeface="Noto Sans Symbols"/>
              <a:buChar char="○"/>
            </a:pPr>
            <a:r>
              <a:rPr lang="en" sz="1600">
                <a:solidFill>
                  <a:srgbClr val="262626"/>
                </a:solidFill>
              </a:rPr>
              <a:t>L</a:t>
            </a:r>
            <a:r>
              <a:rPr b="0" i="0" lang="en" sz="1600" u="none" cap="none" strike="noStrike">
                <a:solidFill>
                  <a:srgbClr val="262626"/>
                </a:solidFill>
                <a:latin typeface="Century Schoolbook"/>
                <a:ea typeface="Century Schoolbook"/>
                <a:cs typeface="Century Schoolbook"/>
                <a:sym typeface="Century Schoolbook"/>
              </a:rPr>
              <a:t>arge numbers of cells are required for a ChIP experiment (limitation for small organisms).</a:t>
            </a:r>
            <a:endParaRPr/>
          </a:p>
          <a:p>
            <a:pPr indent="-182880" lvl="0" marL="182880" marR="0" rtl="0" algn="l">
              <a:lnSpc>
                <a:spcPct val="95000"/>
              </a:lnSpc>
              <a:spcBef>
                <a:spcPts val="1700"/>
              </a:spcBef>
              <a:spcAft>
                <a:spcPts val="0"/>
              </a:spcAft>
              <a:buClr>
                <a:schemeClr val="accent1"/>
              </a:buClr>
              <a:buSzPts val="1440"/>
              <a:buFont typeface="Arial"/>
              <a:buChar char="●"/>
            </a:pPr>
            <a:r>
              <a:rPr b="0" i="0" lang="en" sz="1800" u="none" cap="none" strike="noStrike">
                <a:solidFill>
                  <a:schemeClr val="dk1"/>
                </a:solidFill>
                <a:latin typeface="Century Schoolbook"/>
                <a:ea typeface="Century Schoolbook"/>
                <a:cs typeface="Century Schoolbook"/>
                <a:sym typeface="Century Schoolbook"/>
              </a:rPr>
              <a:t>Shearing of DNA (Mnase I, sonication, Covaris): trying to narrow down the size distribution of DNA fragments</a:t>
            </a:r>
            <a:endParaRPr b="1" i="0" sz="1800" u="none" cap="none" strike="noStrike">
              <a:solidFill>
                <a:schemeClr val="dk1"/>
              </a:solidFill>
              <a:latin typeface="Century Schoolbook"/>
              <a:ea typeface="Century Schoolbook"/>
              <a:cs typeface="Century Schoolbook"/>
              <a:sym typeface="Century Schoolbook"/>
            </a:endParaRPr>
          </a:p>
          <a:p>
            <a:pPr indent="0" lvl="0" marL="0" marR="0" rtl="0" algn="l">
              <a:lnSpc>
                <a:spcPct val="95000"/>
              </a:lnSpc>
              <a:spcBef>
                <a:spcPts val="1600"/>
              </a:spcBef>
              <a:spcAft>
                <a:spcPts val="0"/>
              </a:spcAft>
              <a:buClr>
                <a:schemeClr val="accent1"/>
              </a:buClr>
              <a:buFont typeface="Arial"/>
              <a:buNone/>
            </a:pPr>
            <a:r>
              <a:rPr b="1" i="0" lang="en" sz="1800" u="none" cap="none" strike="noStrike">
                <a:solidFill>
                  <a:schemeClr val="dk1"/>
                </a:solidFill>
                <a:latin typeface="Century Schoolbook"/>
                <a:ea typeface="Century Schoolbook"/>
                <a:cs typeface="Century Schoolbook"/>
                <a:sym typeface="Century Schoolbook"/>
              </a:rPr>
              <a:t>                Complexity in DNA fragments</a:t>
            </a:r>
            <a:endParaRPr b="1" i="0" sz="1800" u="none" cap="none" strike="noStrike">
              <a:solidFill>
                <a:schemeClr val="dk1"/>
              </a:solidFill>
              <a:latin typeface="Century Schoolbook"/>
              <a:ea typeface="Century Schoolbook"/>
              <a:cs typeface="Century Schoolbook"/>
              <a:sym typeface="Century Schoolbook"/>
            </a:endParaRPr>
          </a:p>
        </p:txBody>
      </p:sp>
      <p:cxnSp>
        <p:nvCxnSpPr>
          <p:cNvPr id="1248" name="Google Shape;1248;p128"/>
          <p:cNvCxnSpPr/>
          <p:nvPr/>
        </p:nvCxnSpPr>
        <p:spPr>
          <a:xfrm>
            <a:off x="521408" y="3826659"/>
            <a:ext cx="874500" cy="0"/>
          </a:xfrm>
          <a:prstGeom prst="straightConnector1">
            <a:avLst/>
          </a:prstGeom>
          <a:noFill/>
          <a:ln cap="flat" cmpd="sng" w="28575">
            <a:solidFill>
              <a:schemeClr val="dk1"/>
            </a:solidFill>
            <a:prstDash val="solid"/>
            <a:round/>
            <a:headEnd len="sm" w="sm" type="none"/>
            <a:tailEnd len="med" w="med" type="stealth"/>
          </a:ln>
        </p:spPr>
      </p:cxnSp>
      <p:sp>
        <p:nvSpPr>
          <p:cNvPr id="1249" name="Google Shape;1249;p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29"/>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entury Schoolbook"/>
              <a:buNone/>
            </a:pPr>
            <a:r>
              <a:rPr b="0" i="0" lang="en" sz="2800" u="none" cap="none" strike="noStrike">
                <a:solidFill>
                  <a:schemeClr val="dk1"/>
                </a:solidFill>
                <a:latin typeface="Century Schoolbook"/>
                <a:ea typeface="Century Schoolbook"/>
                <a:cs typeface="Century Schoolbook"/>
                <a:sym typeface="Century Schoolbook"/>
              </a:rPr>
              <a:t>Controls</a:t>
            </a:r>
            <a:endParaRPr b="0" i="0" sz="2800" u="none" cap="none" strike="noStrike">
              <a:solidFill>
                <a:schemeClr val="dk1"/>
              </a:solidFill>
              <a:latin typeface="Century Schoolbook"/>
              <a:ea typeface="Century Schoolbook"/>
              <a:cs typeface="Century Schoolbook"/>
              <a:sym typeface="Century Schoolbook"/>
            </a:endParaRPr>
          </a:p>
        </p:txBody>
      </p:sp>
      <p:sp>
        <p:nvSpPr>
          <p:cNvPr id="1255" name="Google Shape;1255;p129"/>
          <p:cNvSpPr txBox="1"/>
          <p:nvPr>
            <p:ph idx="1" type="body"/>
          </p:nvPr>
        </p:nvSpPr>
        <p:spPr>
          <a:xfrm>
            <a:off x="311700" y="771475"/>
            <a:ext cx="8520600" cy="3416400"/>
          </a:xfrm>
          <a:prstGeom prst="rect">
            <a:avLst/>
          </a:prstGeom>
          <a:noFill/>
          <a:ln>
            <a:noFill/>
          </a:ln>
        </p:spPr>
        <p:txBody>
          <a:bodyPr anchorCtr="0" anchor="t" bIns="45700" lIns="91425" spcFirstLastPara="1" rIns="91425" wrap="square" tIns="45700">
            <a:noAutofit/>
          </a:bodyPr>
          <a:lstStyle/>
          <a:p>
            <a:pPr indent="-205740" lvl="0" marL="182880" marR="0" rtl="0" algn="l">
              <a:lnSpc>
                <a:spcPct val="100000"/>
              </a:lnSpc>
              <a:spcBef>
                <a:spcPts val="600"/>
              </a:spcBef>
              <a:spcAft>
                <a:spcPts val="0"/>
              </a:spcAft>
              <a:buClr>
                <a:schemeClr val="accent1"/>
              </a:buClr>
              <a:buSzPts val="1800"/>
              <a:buFont typeface="Arial"/>
              <a:buChar char="●"/>
            </a:pPr>
            <a:r>
              <a:rPr b="0" i="0" lang="en" u="none" cap="none" strike="noStrike">
                <a:solidFill>
                  <a:schemeClr val="dk1"/>
                </a:solidFill>
                <a:latin typeface="Century Schoolbook"/>
                <a:ea typeface="Century Schoolbook"/>
                <a:cs typeface="Century Schoolbook"/>
                <a:sym typeface="Century Schoolbook"/>
              </a:rPr>
              <a:t>Used mostly to filter out false positives (high level of noise)</a:t>
            </a:r>
            <a:endParaRPr/>
          </a:p>
          <a:p>
            <a:pPr indent="-190500" lvl="1" marL="457200" marR="0" rtl="0" algn="l">
              <a:lnSpc>
                <a:spcPct val="100000"/>
              </a:lnSpc>
              <a:spcBef>
                <a:spcPts val="600"/>
              </a:spcBef>
              <a:spcAft>
                <a:spcPts val="0"/>
              </a:spcAft>
              <a:buClr>
                <a:srgbClr val="FFCC00"/>
              </a:buClr>
              <a:buSzPts val="1600"/>
              <a:buFont typeface="Century Schoolbook"/>
              <a:buChar char="○"/>
            </a:pPr>
            <a:r>
              <a:rPr b="0" i="0" lang="en" sz="1600" u="none" cap="none" strike="noStrike">
                <a:solidFill>
                  <a:srgbClr val="262626"/>
                </a:solidFill>
                <a:latin typeface="Century Schoolbook"/>
                <a:ea typeface="Century Schoolbook"/>
                <a:cs typeface="Century Schoolbook"/>
                <a:sym typeface="Century Schoolbook"/>
              </a:rPr>
              <a:t>Idea: potential false positive will be enriched in both treatment and control.</a:t>
            </a:r>
            <a:endParaRPr b="0" i="0" sz="1600" u="none" cap="none" strike="noStrike">
              <a:solidFill>
                <a:srgbClr val="000000"/>
              </a:solidFill>
              <a:latin typeface="Century Schoolbook"/>
              <a:ea typeface="Century Schoolbook"/>
              <a:cs typeface="Century Schoolbook"/>
              <a:sym typeface="Century Schoolbook"/>
            </a:endParaRPr>
          </a:p>
          <a:p>
            <a:pPr indent="-205740" lvl="0" marL="182880" marR="0" rtl="0" algn="l">
              <a:lnSpc>
                <a:spcPct val="100000"/>
              </a:lnSpc>
              <a:spcBef>
                <a:spcPts val="600"/>
              </a:spcBef>
              <a:spcAft>
                <a:spcPts val="0"/>
              </a:spcAft>
              <a:buClr>
                <a:schemeClr val="accent1"/>
              </a:buClr>
              <a:buSzPts val="1800"/>
              <a:buFont typeface="Arial"/>
              <a:buChar char="●"/>
            </a:pPr>
            <a:r>
              <a:rPr b="0" i="0" lang="en" u="none" cap="none" strike="noStrike">
                <a:solidFill>
                  <a:srgbClr val="000000"/>
                </a:solidFill>
                <a:latin typeface="Century Schoolbook"/>
                <a:ea typeface="Century Schoolbook"/>
                <a:cs typeface="Century Schoolbook"/>
                <a:sym typeface="Century Schoolbook"/>
              </a:rPr>
              <a:t>A control will fail to filter out false positives if its enrichment profile is very different from the enrichment profile of false positive regions in the treatment sample.</a:t>
            </a:r>
            <a:endParaRPr/>
          </a:p>
          <a:p>
            <a:pPr indent="-205740" lvl="0" marL="182880" marR="0" rtl="0" algn="l">
              <a:lnSpc>
                <a:spcPct val="100000"/>
              </a:lnSpc>
              <a:spcBef>
                <a:spcPts val="600"/>
              </a:spcBef>
              <a:spcAft>
                <a:spcPts val="0"/>
              </a:spcAft>
              <a:buClr>
                <a:schemeClr val="accent1"/>
              </a:buClr>
              <a:buSzPts val="1800"/>
              <a:buFont typeface="Arial"/>
              <a:buChar char="●"/>
            </a:pPr>
            <a:r>
              <a:rPr b="0" i="0" lang="en" u="none" cap="none" strike="noStrike">
                <a:solidFill>
                  <a:schemeClr val="dk1"/>
                </a:solidFill>
                <a:latin typeface="Century Schoolbook"/>
                <a:ea typeface="Century Schoolbook"/>
                <a:cs typeface="Century Schoolbook"/>
                <a:sym typeface="Century Schoolbook"/>
              </a:rPr>
              <a:t>3 types of controls are commonly used :</a:t>
            </a:r>
            <a:endParaRPr/>
          </a:p>
          <a:p>
            <a:pPr indent="-203200" lvl="1" marL="457200" marR="0" rtl="0" algn="l">
              <a:lnSpc>
                <a:spcPct val="100000"/>
              </a:lnSpc>
              <a:spcBef>
                <a:spcPts val="600"/>
              </a:spcBef>
              <a:spcAft>
                <a:spcPts val="0"/>
              </a:spcAft>
              <a:buClr>
                <a:srgbClr val="FFCC00"/>
              </a:buClr>
              <a:buSzPts val="1800"/>
              <a:buFont typeface="Noto Sans Symbols"/>
              <a:buChar char="○"/>
            </a:pPr>
            <a:r>
              <a:rPr b="1" i="1" lang="en">
                <a:solidFill>
                  <a:srgbClr val="262626"/>
                </a:solidFill>
              </a:rPr>
              <a:t>‘</a:t>
            </a:r>
            <a:r>
              <a:rPr b="1" i="1" lang="en" u="none" cap="none" strike="noStrike">
                <a:solidFill>
                  <a:srgbClr val="262626"/>
                </a:solidFill>
                <a:latin typeface="Century Schoolbook"/>
                <a:ea typeface="Century Schoolbook"/>
                <a:cs typeface="Century Schoolbook"/>
                <a:sym typeface="Century Schoolbook"/>
              </a:rPr>
              <a:t>Input</a:t>
            </a:r>
            <a:r>
              <a:rPr b="1" i="1" lang="en">
                <a:solidFill>
                  <a:srgbClr val="262626"/>
                </a:solidFill>
              </a:rPr>
              <a:t>’</a:t>
            </a:r>
            <a:r>
              <a:rPr b="1" i="1" lang="en" u="none" cap="none" strike="noStrike">
                <a:solidFill>
                  <a:srgbClr val="262626"/>
                </a:solidFill>
                <a:latin typeface="Century Schoolbook"/>
                <a:ea typeface="Century Schoolbook"/>
                <a:cs typeface="Century Schoolbook"/>
                <a:sym typeface="Century Schoolbook"/>
              </a:rPr>
              <a:t> DNA</a:t>
            </a:r>
            <a:r>
              <a:rPr b="0" i="0" lang="en" u="none" cap="none" strike="noStrike">
                <a:solidFill>
                  <a:srgbClr val="262626"/>
                </a:solidFill>
                <a:latin typeface="Century Schoolbook"/>
                <a:ea typeface="Century Schoolbook"/>
                <a:cs typeface="Century Schoolbook"/>
                <a:sym typeface="Century Schoolbook"/>
              </a:rPr>
              <a:t>: a portion of DNA sample removed prior to IP</a:t>
            </a:r>
            <a:endParaRPr/>
          </a:p>
          <a:p>
            <a:pPr indent="-203200" lvl="1" marL="457200" marR="0" rtl="0" algn="l">
              <a:lnSpc>
                <a:spcPct val="100000"/>
              </a:lnSpc>
              <a:spcBef>
                <a:spcPts val="600"/>
              </a:spcBef>
              <a:spcAft>
                <a:spcPts val="0"/>
              </a:spcAft>
              <a:buClr>
                <a:srgbClr val="FFCC00"/>
              </a:buClr>
              <a:buSzPts val="1800"/>
              <a:buFont typeface="Noto Sans Symbols"/>
              <a:buChar char="○"/>
            </a:pPr>
            <a:r>
              <a:rPr b="1" i="1" lang="en" u="none" cap="none" strike="noStrike">
                <a:solidFill>
                  <a:srgbClr val="262626"/>
                </a:solidFill>
                <a:latin typeface="Century Schoolbook"/>
                <a:ea typeface="Century Schoolbook"/>
                <a:cs typeface="Century Schoolbook"/>
                <a:sym typeface="Century Schoolbook"/>
              </a:rPr>
              <a:t>DNA from non specific IP</a:t>
            </a:r>
            <a:r>
              <a:rPr b="0" i="0" lang="en" u="none" cap="none" strike="noStrike">
                <a:solidFill>
                  <a:srgbClr val="262626"/>
                </a:solidFill>
                <a:latin typeface="Century Schoolbook"/>
                <a:ea typeface="Century Schoolbook"/>
                <a:cs typeface="Century Schoolbook"/>
                <a:sym typeface="Century Schoolbook"/>
              </a:rPr>
              <a:t>: DNA obtained from IP with an antibody not known to be involved in DNA binding or chromatin modification, such as IgG.</a:t>
            </a:r>
            <a:endParaRPr/>
          </a:p>
          <a:p>
            <a:pPr indent="-203200" lvl="1" marL="457200" marR="0" rtl="0" algn="l">
              <a:lnSpc>
                <a:spcPct val="100000"/>
              </a:lnSpc>
              <a:spcBef>
                <a:spcPts val="600"/>
              </a:spcBef>
              <a:spcAft>
                <a:spcPts val="0"/>
              </a:spcAft>
              <a:buClr>
                <a:srgbClr val="FFCC00"/>
              </a:buClr>
              <a:buSzPts val="1800"/>
              <a:buFont typeface="Noto Sans Symbols"/>
              <a:buChar char="○"/>
            </a:pPr>
            <a:r>
              <a:rPr b="1" i="1" lang="en" u="none" cap="none" strike="noStrike">
                <a:solidFill>
                  <a:srgbClr val="262626"/>
                </a:solidFill>
                <a:latin typeface="Century Schoolbook"/>
                <a:ea typeface="Century Schoolbook"/>
                <a:cs typeface="Century Schoolbook"/>
                <a:sym typeface="Century Schoolbook"/>
              </a:rPr>
              <a:t>Mock IP DNA</a:t>
            </a:r>
            <a:r>
              <a:rPr b="0" i="0" lang="en" u="none" cap="none" strike="noStrike">
                <a:solidFill>
                  <a:srgbClr val="262626"/>
                </a:solidFill>
                <a:latin typeface="Century Schoolbook"/>
                <a:ea typeface="Century Schoolbook"/>
                <a:cs typeface="Century Schoolbook"/>
                <a:sym typeface="Century Schoolbook"/>
              </a:rPr>
              <a:t>: DNA obtained from IP without antibodies.</a:t>
            </a:r>
            <a:endParaRPr/>
          </a:p>
          <a:p>
            <a:pPr indent="-205740" lvl="0" marL="182880" marR="0" rtl="0" algn="l">
              <a:lnSpc>
                <a:spcPct val="100000"/>
              </a:lnSpc>
              <a:spcBef>
                <a:spcPts val="600"/>
              </a:spcBef>
              <a:spcAft>
                <a:spcPts val="0"/>
              </a:spcAft>
              <a:buClr>
                <a:schemeClr val="accent1"/>
              </a:buClr>
              <a:buSzPts val="1800"/>
              <a:buFont typeface="Arial"/>
              <a:buChar char="●"/>
            </a:pPr>
            <a:r>
              <a:rPr lang="en">
                <a:solidFill>
                  <a:srgbClr val="000000"/>
                </a:solidFill>
              </a:rPr>
              <a:t>‘Input’ most generally prefered.</a:t>
            </a:r>
            <a:endParaRPr b="0" i="0" u="none" cap="none" strike="noStrike">
              <a:solidFill>
                <a:schemeClr val="dk1"/>
              </a:solidFill>
              <a:latin typeface="Century Schoolbook"/>
              <a:ea typeface="Century Schoolbook"/>
              <a:cs typeface="Century Schoolbook"/>
              <a:sym typeface="Century Schoolbook"/>
            </a:endParaRPr>
          </a:p>
        </p:txBody>
      </p:sp>
      <p:sp>
        <p:nvSpPr>
          <p:cNvPr id="1256" name="Google Shape;1256;p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30"/>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entury Schoolbook"/>
              <a:buNone/>
            </a:pPr>
            <a:r>
              <a:rPr b="0" i="0" lang="en" u="none" cap="none" strike="noStrike">
                <a:solidFill>
                  <a:schemeClr val="dk1"/>
                </a:solidFill>
                <a:latin typeface="Century Schoolbook"/>
                <a:ea typeface="Century Schoolbook"/>
                <a:cs typeface="Century Schoolbook"/>
                <a:sym typeface="Century Schoolbook"/>
              </a:rPr>
              <a:t>Replicates</a:t>
            </a:r>
            <a:endParaRPr b="0" i="0" u="none" cap="none" strike="noStrike">
              <a:solidFill>
                <a:schemeClr val="dk1"/>
              </a:solidFill>
              <a:latin typeface="Century Schoolbook"/>
              <a:ea typeface="Century Schoolbook"/>
              <a:cs typeface="Century Schoolbook"/>
              <a:sym typeface="Century Schoolbook"/>
            </a:endParaRPr>
          </a:p>
        </p:txBody>
      </p:sp>
      <p:sp>
        <p:nvSpPr>
          <p:cNvPr id="1262" name="Google Shape;1262;p130"/>
          <p:cNvSpPr txBox="1"/>
          <p:nvPr>
            <p:ph idx="1" type="body"/>
          </p:nvPr>
        </p:nvSpPr>
        <p:spPr>
          <a:xfrm>
            <a:off x="311700" y="771475"/>
            <a:ext cx="8520600" cy="3416400"/>
          </a:xfrm>
          <a:prstGeom prst="rect">
            <a:avLst/>
          </a:prstGeom>
          <a:noFill/>
          <a:ln>
            <a:noFill/>
          </a:ln>
        </p:spPr>
        <p:txBody>
          <a:bodyPr anchorCtr="0" anchor="t" bIns="45700" lIns="91425" spcFirstLastPara="1" rIns="91425" wrap="square" tIns="45700">
            <a:noAutofit/>
          </a:bodyPr>
          <a:lstStyle/>
          <a:p>
            <a:pPr indent="-205740" lvl="0" marL="182880" marR="0" rtl="0" algn="l">
              <a:lnSpc>
                <a:spcPct val="95000"/>
              </a:lnSpc>
              <a:spcBef>
                <a:spcPts val="0"/>
              </a:spcBef>
              <a:spcAft>
                <a:spcPts val="0"/>
              </a:spcAft>
              <a:buClr>
                <a:schemeClr val="accent1"/>
              </a:buClr>
              <a:buSzPts val="1800"/>
              <a:buFont typeface="Arial"/>
              <a:buChar char="●"/>
            </a:pPr>
            <a:r>
              <a:rPr b="0" i="0" lang="en" sz="1800" u="none" cap="none" strike="noStrike">
                <a:solidFill>
                  <a:schemeClr val="dk1"/>
                </a:solidFill>
                <a:latin typeface="Century Schoolbook"/>
                <a:ea typeface="Century Schoolbook"/>
                <a:cs typeface="Century Schoolbook"/>
                <a:sym typeface="Century Schoolbook"/>
              </a:rPr>
              <a:t>A </a:t>
            </a:r>
            <a:r>
              <a:rPr b="1" i="0" lang="en" sz="1800" u="none" cap="none" strike="noStrike">
                <a:solidFill>
                  <a:schemeClr val="dk1"/>
                </a:solidFill>
                <a:latin typeface="Century Schoolbook"/>
                <a:ea typeface="Century Schoolbook"/>
                <a:cs typeface="Century Schoolbook"/>
                <a:sym typeface="Century Schoolbook"/>
              </a:rPr>
              <a:t>minimum</a:t>
            </a:r>
            <a:r>
              <a:rPr b="0" i="0" lang="en" sz="1800" u="none" cap="none" strike="noStrike">
                <a:solidFill>
                  <a:schemeClr val="dk1"/>
                </a:solidFill>
                <a:latin typeface="Century Schoolbook"/>
                <a:ea typeface="Century Schoolbook"/>
                <a:cs typeface="Century Schoolbook"/>
                <a:sym typeface="Century Schoolbook"/>
              </a:rPr>
              <a:t> of </a:t>
            </a:r>
            <a:r>
              <a:rPr i="0" lang="en" sz="1800" u="none" cap="none" strike="noStrike">
                <a:solidFill>
                  <a:schemeClr val="dk1"/>
                </a:solidFill>
                <a:latin typeface="Century Schoolbook"/>
                <a:ea typeface="Century Schoolbook"/>
                <a:cs typeface="Century Schoolbook"/>
                <a:sym typeface="Century Schoolbook"/>
              </a:rPr>
              <a:t>two replicates</a:t>
            </a:r>
            <a:r>
              <a:rPr b="0" i="0" lang="en" sz="1800" u="none" cap="none" strike="noStrike">
                <a:solidFill>
                  <a:schemeClr val="dk1"/>
                </a:solidFill>
                <a:latin typeface="Century Schoolbook"/>
                <a:ea typeface="Century Schoolbook"/>
                <a:cs typeface="Century Schoolbook"/>
                <a:sym typeface="Century Schoolbook"/>
              </a:rPr>
              <a:t> should be carried out per experiment. </a:t>
            </a:r>
            <a:endParaRPr b="0" i="0" sz="1800" u="none" cap="none" strike="noStrike">
              <a:solidFill>
                <a:schemeClr val="dk1"/>
              </a:solidFill>
              <a:latin typeface="Century Schoolbook"/>
              <a:ea typeface="Century Schoolbook"/>
              <a:cs typeface="Century Schoolbook"/>
              <a:sym typeface="Century Schoolbook"/>
            </a:endParaRPr>
          </a:p>
          <a:p>
            <a:pPr indent="-205740" lvl="0" marL="182880" marR="0" rtl="0" algn="l">
              <a:lnSpc>
                <a:spcPct val="95000"/>
              </a:lnSpc>
              <a:spcBef>
                <a:spcPts val="1600"/>
              </a:spcBef>
              <a:spcAft>
                <a:spcPts val="0"/>
              </a:spcAft>
              <a:buClr>
                <a:schemeClr val="accent1"/>
              </a:buClr>
              <a:buSzPts val="1800"/>
              <a:buFont typeface="Arial"/>
              <a:buChar char="●"/>
            </a:pPr>
            <a:r>
              <a:rPr lang="en">
                <a:solidFill>
                  <a:schemeClr val="dk1"/>
                </a:solidFill>
              </a:rPr>
              <a:t>Get</a:t>
            </a:r>
            <a:r>
              <a:rPr b="0" i="0" lang="en" sz="1800" u="none" cap="none" strike="noStrike">
                <a:solidFill>
                  <a:schemeClr val="dk1"/>
                </a:solidFill>
                <a:latin typeface="Century Schoolbook"/>
                <a:ea typeface="Century Schoolbook"/>
                <a:cs typeface="Century Schoolbook"/>
                <a:sym typeface="Century Schoolbook"/>
              </a:rPr>
              <a:t> </a:t>
            </a:r>
            <a:r>
              <a:rPr b="1" i="1" lang="en" sz="1800" u="none" cap="none" strike="noStrike">
                <a:solidFill>
                  <a:schemeClr val="dk1"/>
                </a:solidFill>
                <a:latin typeface="Century Schoolbook"/>
                <a:ea typeface="Century Schoolbook"/>
                <a:cs typeface="Century Schoolbook"/>
                <a:sym typeface="Century Schoolbook"/>
              </a:rPr>
              <a:t>biological replicates</a:t>
            </a:r>
            <a:r>
              <a:rPr b="0" i="0" lang="en" sz="1800" u="none" cap="none" strike="noStrike">
                <a:solidFill>
                  <a:schemeClr val="dk1"/>
                </a:solidFill>
                <a:latin typeface="Century Schoolbook"/>
                <a:ea typeface="Century Schoolbook"/>
                <a:cs typeface="Century Schoolbook"/>
                <a:sym typeface="Century Schoolbook"/>
              </a:rPr>
              <a:t> rather than technical replicates</a:t>
            </a:r>
            <a:endParaRPr>
              <a:solidFill>
                <a:schemeClr val="dk1"/>
              </a:solidFill>
            </a:endParaRPr>
          </a:p>
          <a:p>
            <a:pPr indent="-342900" lvl="1" marL="914400" marR="0" rtl="0" algn="l">
              <a:lnSpc>
                <a:spcPct val="95000"/>
              </a:lnSpc>
              <a:spcBef>
                <a:spcPts val="1600"/>
              </a:spcBef>
              <a:spcAft>
                <a:spcPts val="0"/>
              </a:spcAft>
              <a:buClr>
                <a:schemeClr val="accent1"/>
              </a:buClr>
              <a:buSzPts val="1800"/>
              <a:buFont typeface="Arial"/>
              <a:buChar char="○"/>
            </a:pPr>
            <a:r>
              <a:rPr lang="en">
                <a:solidFill>
                  <a:schemeClr val="dk1"/>
                </a:solidFill>
              </a:rPr>
              <a:t>i.e. taken from</a:t>
            </a:r>
            <a:r>
              <a:rPr b="0" i="0" lang="en" sz="1800" u="none" cap="none" strike="noStrike">
                <a:solidFill>
                  <a:schemeClr val="dk1"/>
                </a:solidFill>
                <a:latin typeface="Century Schoolbook"/>
                <a:ea typeface="Century Schoolbook"/>
                <a:cs typeface="Century Schoolbook"/>
                <a:sym typeface="Century Schoolbook"/>
              </a:rPr>
              <a:t> an independent cell culture, embryo pool or tissue sample. </a:t>
            </a:r>
            <a:endParaRPr b="0" i="0" sz="1800" u="none" cap="none" strike="noStrike">
              <a:solidFill>
                <a:schemeClr val="dk1"/>
              </a:solidFill>
              <a:latin typeface="Century Schoolbook"/>
              <a:ea typeface="Century Schoolbook"/>
              <a:cs typeface="Century Schoolbook"/>
              <a:sym typeface="Century Schoolbook"/>
            </a:endParaRPr>
          </a:p>
        </p:txBody>
      </p:sp>
      <p:sp>
        <p:nvSpPr>
          <p:cNvPr id="1263" name="Google Shape;1263;p130"/>
          <p:cNvSpPr txBox="1"/>
          <p:nvPr>
            <p:ph idx="12" type="sldNum"/>
          </p:nvPr>
        </p:nvSpPr>
        <p:spPr>
          <a:xfrm>
            <a:off x="8472458" y="4663217"/>
            <a:ext cx="548700" cy="393600"/>
          </a:xfrm>
          <a:prstGeom prst="rect">
            <a:avLst/>
          </a:prstGeom>
          <a:noFill/>
          <a:ln>
            <a:noFill/>
          </a:ln>
        </p:spPr>
        <p:txBody>
          <a:bodyPr anchorCtr="0" anchor="ctr" bIns="45700" lIns="27425" spcFirstLastPara="1" rIns="27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131"/>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entury Schoolbook"/>
              <a:buNone/>
            </a:pPr>
            <a:r>
              <a:rPr b="0" i="0" lang="en" u="none" cap="none" strike="noStrike">
                <a:solidFill>
                  <a:schemeClr val="dk1"/>
                </a:solidFill>
                <a:latin typeface="Century Schoolbook"/>
                <a:ea typeface="Century Schoolbook"/>
                <a:cs typeface="Century Schoolbook"/>
                <a:sym typeface="Century Schoolbook"/>
              </a:rPr>
              <a:t>ENCODE</a:t>
            </a:r>
            <a:endParaRPr b="0" i="0" u="none" cap="none" strike="noStrike">
              <a:solidFill>
                <a:schemeClr val="dk1"/>
              </a:solidFill>
              <a:latin typeface="Century Schoolbook"/>
              <a:ea typeface="Century Schoolbook"/>
              <a:cs typeface="Century Schoolbook"/>
              <a:sym typeface="Century Schoolbook"/>
            </a:endParaRPr>
          </a:p>
        </p:txBody>
      </p:sp>
      <p:sp>
        <p:nvSpPr>
          <p:cNvPr id="1269" name="Google Shape;1269;p131"/>
          <p:cNvSpPr txBox="1"/>
          <p:nvPr>
            <p:ph idx="1" type="body"/>
          </p:nvPr>
        </p:nvSpPr>
        <p:spPr>
          <a:xfrm>
            <a:off x="311700" y="771475"/>
            <a:ext cx="8520600" cy="34164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5000"/>
              </a:lnSpc>
              <a:spcBef>
                <a:spcPts val="0"/>
              </a:spcBef>
              <a:spcAft>
                <a:spcPts val="0"/>
              </a:spcAft>
              <a:buSzPts val="1800"/>
              <a:buFont typeface="Century Schoolbook"/>
              <a:buChar char="●"/>
            </a:pPr>
            <a:r>
              <a:rPr b="0" i="0" lang="en" sz="1800" u="none" cap="none" strike="noStrike">
                <a:solidFill>
                  <a:schemeClr val="dk1"/>
                </a:solidFill>
                <a:latin typeface="Century Schoolbook"/>
                <a:ea typeface="Century Schoolbook"/>
                <a:cs typeface="Century Schoolbook"/>
                <a:sym typeface="Century Schoolbook"/>
              </a:rPr>
              <a:t>The </a:t>
            </a:r>
            <a:r>
              <a:rPr b="1" i="0" lang="en" sz="1800" u="none" cap="none" strike="noStrike">
                <a:solidFill>
                  <a:schemeClr val="dk1"/>
                </a:solidFill>
                <a:latin typeface="Century Schoolbook"/>
                <a:ea typeface="Century Schoolbook"/>
                <a:cs typeface="Century Schoolbook"/>
                <a:sym typeface="Century Schoolbook"/>
              </a:rPr>
              <a:t>E</a:t>
            </a:r>
            <a:r>
              <a:rPr b="1" lang="en">
                <a:solidFill>
                  <a:schemeClr val="dk1"/>
                </a:solidFill>
              </a:rPr>
              <a:t>NC</a:t>
            </a:r>
            <a:r>
              <a:rPr b="1" i="0" lang="en" sz="1800" u="none" cap="none" strike="noStrike">
                <a:solidFill>
                  <a:schemeClr val="dk1"/>
                </a:solidFill>
                <a:latin typeface="Century Schoolbook"/>
                <a:ea typeface="Century Schoolbook"/>
                <a:cs typeface="Century Schoolbook"/>
                <a:sym typeface="Century Schoolbook"/>
              </a:rPr>
              <a:t>yclopedia </a:t>
            </a:r>
            <a:r>
              <a:rPr b="1" lang="en">
                <a:solidFill>
                  <a:schemeClr val="dk1"/>
                </a:solidFill>
              </a:rPr>
              <a:t>O</a:t>
            </a:r>
            <a:r>
              <a:rPr b="1" i="0" lang="en" sz="1800" u="none" cap="none" strike="noStrike">
                <a:solidFill>
                  <a:schemeClr val="dk1"/>
                </a:solidFill>
                <a:latin typeface="Century Schoolbook"/>
                <a:ea typeface="Century Schoolbook"/>
                <a:cs typeface="Century Schoolbook"/>
                <a:sym typeface="Century Schoolbook"/>
              </a:rPr>
              <a:t>f </a:t>
            </a:r>
            <a:r>
              <a:rPr b="1" lang="en">
                <a:solidFill>
                  <a:schemeClr val="dk1"/>
                </a:solidFill>
              </a:rPr>
              <a:t>DNA</a:t>
            </a:r>
            <a:r>
              <a:rPr b="1" i="0" lang="en" sz="1800" u="none" cap="none" strike="noStrike">
                <a:solidFill>
                  <a:schemeClr val="dk1"/>
                </a:solidFill>
                <a:latin typeface="Century Schoolbook"/>
                <a:ea typeface="Century Schoolbook"/>
                <a:cs typeface="Century Schoolbook"/>
                <a:sym typeface="Century Schoolbook"/>
              </a:rPr>
              <a:t> Elements</a:t>
            </a:r>
            <a:r>
              <a:rPr b="0" i="0" lang="en" sz="1800" u="none" cap="none" strike="noStrike">
                <a:solidFill>
                  <a:schemeClr val="dk1"/>
                </a:solidFill>
                <a:latin typeface="Century Schoolbook"/>
                <a:ea typeface="Century Schoolbook"/>
                <a:cs typeface="Century Schoolbook"/>
                <a:sym typeface="Century Schoolbook"/>
              </a:rPr>
              <a:t> (</a:t>
            </a:r>
            <a:r>
              <a:rPr b="0" i="0" lang="en" sz="1800" u="sng" cap="none" strike="noStrike">
                <a:solidFill>
                  <a:schemeClr val="hlink"/>
                </a:solidFill>
                <a:latin typeface="Century Schoolbook"/>
                <a:ea typeface="Century Schoolbook"/>
                <a:cs typeface="Century Schoolbook"/>
                <a:sym typeface="Century Schoolbook"/>
                <a:hlinkClick r:id="rId3"/>
              </a:rPr>
              <a:t>ENCODE</a:t>
            </a:r>
            <a:r>
              <a:rPr b="0" i="0" lang="en" sz="1800" u="none" cap="none" strike="noStrike">
                <a:solidFill>
                  <a:schemeClr val="dk1"/>
                </a:solidFill>
                <a:latin typeface="Century Schoolbook"/>
                <a:ea typeface="Century Schoolbook"/>
                <a:cs typeface="Century Schoolbook"/>
                <a:sym typeface="Century Schoolbook"/>
              </a:rPr>
              <a:t>) </a:t>
            </a:r>
            <a:r>
              <a:rPr lang="en">
                <a:solidFill>
                  <a:schemeClr val="dk1"/>
                </a:solidFill>
              </a:rPr>
              <a:t>c</a:t>
            </a:r>
            <a:r>
              <a:rPr b="0" i="0" lang="en" sz="1800" u="none" cap="none" strike="noStrike">
                <a:solidFill>
                  <a:schemeClr val="dk1"/>
                </a:solidFill>
                <a:latin typeface="Century Schoolbook"/>
                <a:ea typeface="Century Schoolbook"/>
                <a:cs typeface="Century Schoolbook"/>
                <a:sym typeface="Century Schoolbook"/>
              </a:rPr>
              <a:t>onsortium has carried out hundreds of ChIP</a:t>
            </a:r>
            <a:r>
              <a:rPr lang="en">
                <a:solidFill>
                  <a:schemeClr val="dk1"/>
                </a:solidFill>
              </a:rPr>
              <a:t>-</a:t>
            </a:r>
            <a:r>
              <a:rPr b="0" i="0" lang="en" sz="1800" u="none" cap="none" strike="noStrike">
                <a:solidFill>
                  <a:schemeClr val="dk1"/>
                </a:solidFill>
                <a:latin typeface="Century Schoolbook"/>
                <a:ea typeface="Century Schoolbook"/>
                <a:cs typeface="Century Schoolbook"/>
                <a:sym typeface="Century Schoolbook"/>
              </a:rPr>
              <a:t>seq experiments and has used this experience to develop a set of working standards and guidelines.</a:t>
            </a:r>
            <a:endParaRPr/>
          </a:p>
        </p:txBody>
      </p:sp>
      <p:sp>
        <p:nvSpPr>
          <p:cNvPr id="1270" name="Google Shape;1270;p131"/>
          <p:cNvSpPr/>
          <p:nvPr/>
        </p:nvSpPr>
        <p:spPr>
          <a:xfrm>
            <a:off x="5641951" y="226700"/>
            <a:ext cx="31905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a:solidFill>
                  <a:schemeClr val="dk1"/>
                </a:solidFill>
                <a:latin typeface="Century Schoolbook"/>
                <a:ea typeface="Century Schoolbook"/>
                <a:cs typeface="Century Schoolbook"/>
                <a:sym typeface="Century Schoolbook"/>
              </a:rPr>
              <a:t>See: https://www.encodeproject.org/</a:t>
            </a:r>
            <a:endParaRPr>
              <a:solidFill>
                <a:schemeClr val="dk1"/>
              </a:solidFill>
              <a:latin typeface="Century Schoolbook"/>
              <a:ea typeface="Century Schoolbook"/>
              <a:cs typeface="Century Schoolbook"/>
              <a:sym typeface="Century Schoolbook"/>
            </a:endParaRPr>
          </a:p>
        </p:txBody>
      </p:sp>
      <p:pic>
        <p:nvPicPr>
          <p:cNvPr id="1271" name="Google Shape;1271;p131">
            <a:hlinkClick r:id="rId4"/>
          </p:cNvPr>
          <p:cNvPicPr preferRelativeResize="0"/>
          <p:nvPr/>
        </p:nvPicPr>
        <p:blipFill>
          <a:blip r:embed="rId5">
            <a:alphaModFix/>
          </a:blip>
          <a:stretch>
            <a:fillRect/>
          </a:stretch>
        </p:blipFill>
        <p:spPr>
          <a:xfrm>
            <a:off x="931650" y="1806350"/>
            <a:ext cx="5105177" cy="2673225"/>
          </a:xfrm>
          <a:prstGeom prst="rect">
            <a:avLst/>
          </a:prstGeom>
          <a:noFill/>
          <a:ln>
            <a:noFill/>
          </a:ln>
        </p:spPr>
      </p:pic>
      <p:sp>
        <p:nvSpPr>
          <p:cNvPr id="1272" name="Google Shape;1272;p131"/>
          <p:cNvSpPr txBox="1"/>
          <p:nvPr/>
        </p:nvSpPr>
        <p:spPr>
          <a:xfrm>
            <a:off x="1011725" y="4527975"/>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https://www.encodeproject.org/</a:t>
            </a:r>
            <a:endParaRPr/>
          </a:p>
        </p:txBody>
      </p:sp>
      <p:sp>
        <p:nvSpPr>
          <p:cNvPr id="1273" name="Google Shape;1273;p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78"/>
          <p:cNvSpPr txBox="1"/>
          <p:nvPr>
            <p:ph type="title"/>
          </p:nvPr>
        </p:nvSpPr>
        <p:spPr>
          <a:xfrm>
            <a:off x="969200" y="1846050"/>
            <a:ext cx="7863000" cy="841800"/>
          </a:xfrm>
          <a:prstGeom prst="rect">
            <a:avLst/>
          </a:prstGeom>
        </p:spPr>
        <p:txBody>
          <a:bodyPr anchorCtr="0" anchor="ctr" bIns="93100" lIns="93100" spcFirstLastPara="1" rIns="93100" wrap="square" tIns="93100">
            <a:noAutofit/>
          </a:bodyPr>
          <a:lstStyle/>
          <a:p>
            <a:pPr indent="0" lvl="0" marL="0" rtl="0" algn="ctr">
              <a:spcBef>
                <a:spcPts val="0"/>
              </a:spcBef>
              <a:spcAft>
                <a:spcPts val="0"/>
              </a:spcAft>
              <a:buNone/>
            </a:pPr>
            <a:r>
              <a:rPr lang="en"/>
              <a:t>Identifying peaks from ChIP-seq reads</a:t>
            </a:r>
            <a:endParaRPr/>
          </a:p>
        </p:txBody>
      </p:sp>
      <p:sp>
        <p:nvSpPr>
          <p:cNvPr id="400" name="Google Shape;400;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32"/>
          <p:cNvSpPr txBox="1"/>
          <p:nvPr>
            <p:ph type="title"/>
          </p:nvPr>
        </p:nvSpPr>
        <p:spPr>
          <a:xfrm>
            <a:off x="411425" y="64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Font typeface="Century Schoolbook"/>
              <a:buNone/>
            </a:pPr>
            <a:r>
              <a:rPr lang="en"/>
              <a:t>Sequencing depth</a:t>
            </a:r>
            <a:endParaRPr/>
          </a:p>
          <a:p>
            <a:pPr indent="0" lvl="0" marL="0" rtl="0" algn="l">
              <a:spcBef>
                <a:spcPts val="0"/>
              </a:spcBef>
              <a:spcAft>
                <a:spcPts val="0"/>
              </a:spcAft>
              <a:buNone/>
            </a:pPr>
            <a:r>
              <a:t/>
            </a:r>
            <a:endParaRPr/>
          </a:p>
        </p:txBody>
      </p:sp>
      <p:sp>
        <p:nvSpPr>
          <p:cNvPr id="1279" name="Google Shape;1279;p132"/>
          <p:cNvSpPr txBox="1"/>
          <p:nvPr>
            <p:ph idx="1" type="body"/>
          </p:nvPr>
        </p:nvSpPr>
        <p:spPr>
          <a:xfrm>
            <a:off x="311700" y="659450"/>
            <a:ext cx="4243200" cy="4249200"/>
          </a:xfrm>
          <a:prstGeom prst="rect">
            <a:avLst/>
          </a:prstGeom>
        </p:spPr>
        <p:txBody>
          <a:bodyPr anchorCtr="0" anchor="t" bIns="91425" lIns="91425" spcFirstLastPara="1" rIns="91425" wrap="square" tIns="91425">
            <a:noAutofit/>
          </a:bodyPr>
          <a:lstStyle/>
          <a:p>
            <a:pPr indent="-330200" lvl="0" marL="457200" rtl="0" algn="l">
              <a:lnSpc>
                <a:spcPct val="75000"/>
              </a:lnSpc>
              <a:spcBef>
                <a:spcPts val="600"/>
              </a:spcBef>
              <a:spcAft>
                <a:spcPts val="0"/>
              </a:spcAft>
              <a:buClr>
                <a:srgbClr val="FF9900"/>
              </a:buClr>
              <a:buSzPts val="1600"/>
              <a:buChar char="●"/>
            </a:pPr>
            <a:r>
              <a:rPr lang="en" sz="1600">
                <a:solidFill>
                  <a:schemeClr val="dk1"/>
                </a:solidFill>
              </a:rPr>
              <a:t>Estimate the required depth depending on:</a:t>
            </a:r>
            <a:endParaRPr sz="1600"/>
          </a:p>
          <a:p>
            <a:pPr indent="-330200" lvl="1" marL="914400" rtl="0" algn="l">
              <a:lnSpc>
                <a:spcPct val="75000"/>
              </a:lnSpc>
              <a:spcBef>
                <a:spcPts val="0"/>
              </a:spcBef>
              <a:spcAft>
                <a:spcPts val="0"/>
              </a:spcAft>
              <a:buSzPts val="1600"/>
              <a:buChar char="○"/>
            </a:pPr>
            <a:r>
              <a:rPr lang="en" sz="1600">
                <a:solidFill>
                  <a:schemeClr val="dk1"/>
                </a:solidFill>
              </a:rPr>
              <a:t>ChIP-ped protein</a:t>
            </a:r>
            <a:endParaRPr sz="1600">
              <a:solidFill>
                <a:schemeClr val="dk1"/>
              </a:solidFill>
            </a:endParaRPr>
          </a:p>
          <a:p>
            <a:pPr indent="-330200" lvl="1" marL="914400" rtl="0" algn="l">
              <a:lnSpc>
                <a:spcPct val="75000"/>
              </a:lnSpc>
              <a:spcBef>
                <a:spcPts val="0"/>
              </a:spcBef>
              <a:spcAft>
                <a:spcPts val="0"/>
              </a:spcAft>
              <a:buSzPts val="1600"/>
              <a:buChar char="○"/>
            </a:pPr>
            <a:r>
              <a:rPr lang="en" sz="1600">
                <a:solidFill>
                  <a:schemeClr val="dk1"/>
                </a:solidFill>
              </a:rPr>
              <a:t>Expected profile type</a:t>
            </a:r>
            <a:endParaRPr sz="1600"/>
          </a:p>
          <a:p>
            <a:pPr indent="-330200" lvl="1" marL="914400" rtl="0" algn="l">
              <a:lnSpc>
                <a:spcPct val="75000"/>
              </a:lnSpc>
              <a:spcBef>
                <a:spcPts val="0"/>
              </a:spcBef>
              <a:spcAft>
                <a:spcPts val="0"/>
              </a:spcAft>
              <a:buSzPts val="1600"/>
              <a:buChar char="○"/>
            </a:pPr>
            <a:r>
              <a:rPr lang="en" sz="1600">
                <a:solidFill>
                  <a:schemeClr val="dk1"/>
                </a:solidFill>
              </a:rPr>
              <a:t>Expected number of binding sites</a:t>
            </a:r>
            <a:endParaRPr sz="1600"/>
          </a:p>
          <a:p>
            <a:pPr indent="-330200" lvl="1" marL="914400" rtl="0" algn="l">
              <a:lnSpc>
                <a:spcPct val="75000"/>
              </a:lnSpc>
              <a:spcBef>
                <a:spcPts val="0"/>
              </a:spcBef>
              <a:spcAft>
                <a:spcPts val="0"/>
              </a:spcAft>
              <a:buSzPts val="1600"/>
              <a:buChar char="○"/>
            </a:pPr>
            <a:r>
              <a:rPr lang="en" sz="1600">
                <a:solidFill>
                  <a:schemeClr val="dk1"/>
                </a:solidFill>
              </a:rPr>
              <a:t>Genome size</a:t>
            </a:r>
            <a:endParaRPr sz="1600"/>
          </a:p>
          <a:p>
            <a:pPr indent="-330200" lvl="0" marL="457200" rtl="0" algn="l">
              <a:lnSpc>
                <a:spcPct val="75000"/>
              </a:lnSpc>
              <a:spcBef>
                <a:spcPts val="0"/>
              </a:spcBef>
              <a:spcAft>
                <a:spcPts val="0"/>
              </a:spcAft>
              <a:buClr>
                <a:srgbClr val="FF9900"/>
              </a:buClr>
              <a:buSzPts val="1600"/>
              <a:buChar char="●"/>
            </a:pPr>
            <a:r>
              <a:rPr lang="en" sz="1600">
                <a:solidFill>
                  <a:schemeClr val="dk1"/>
                </a:solidFill>
              </a:rPr>
              <a:t>Examples</a:t>
            </a:r>
            <a:endParaRPr sz="1600"/>
          </a:p>
          <a:p>
            <a:pPr indent="-330200" lvl="1" marL="914400" rtl="0" algn="l">
              <a:lnSpc>
                <a:spcPct val="75000"/>
              </a:lnSpc>
              <a:spcBef>
                <a:spcPts val="0"/>
              </a:spcBef>
              <a:spcAft>
                <a:spcPts val="0"/>
              </a:spcAft>
              <a:buSzPts val="1600"/>
              <a:buChar char="○"/>
            </a:pPr>
            <a:r>
              <a:rPr lang="en" sz="1600">
                <a:solidFill>
                  <a:srgbClr val="262626"/>
                </a:solidFill>
              </a:rPr>
              <a:t>For human genome</a:t>
            </a:r>
            <a:endParaRPr sz="1600">
              <a:solidFill>
                <a:srgbClr val="262626"/>
              </a:solidFill>
            </a:endParaRPr>
          </a:p>
          <a:p>
            <a:pPr indent="-330200" lvl="2" marL="1371600" rtl="0" algn="l">
              <a:lnSpc>
                <a:spcPct val="75000"/>
              </a:lnSpc>
              <a:spcBef>
                <a:spcPts val="0"/>
              </a:spcBef>
              <a:spcAft>
                <a:spcPts val="0"/>
              </a:spcAft>
              <a:buSzPts val="1600"/>
              <a:buChar char="■"/>
            </a:pPr>
            <a:r>
              <a:rPr lang="en" sz="1600">
                <a:solidFill>
                  <a:srgbClr val="262626"/>
                </a:solidFill>
              </a:rPr>
              <a:t>20 million uniquely mapped read sequences for point-source peaks.</a:t>
            </a:r>
            <a:endParaRPr sz="1600">
              <a:solidFill>
                <a:srgbClr val="262626"/>
              </a:solidFill>
            </a:endParaRPr>
          </a:p>
          <a:p>
            <a:pPr indent="-330200" lvl="2" marL="1371600" rtl="0" algn="l">
              <a:lnSpc>
                <a:spcPct val="75000"/>
              </a:lnSpc>
              <a:spcBef>
                <a:spcPts val="0"/>
              </a:spcBef>
              <a:spcAft>
                <a:spcPts val="0"/>
              </a:spcAft>
              <a:buSzPts val="1600"/>
              <a:buChar char="■"/>
            </a:pPr>
            <a:r>
              <a:rPr lang="en" sz="1600">
                <a:solidFill>
                  <a:srgbClr val="262626"/>
                </a:solidFill>
              </a:rPr>
              <a:t>40 million for broad-source peaks.</a:t>
            </a:r>
            <a:endParaRPr sz="1600">
              <a:solidFill>
                <a:srgbClr val="262626"/>
              </a:solidFill>
            </a:endParaRPr>
          </a:p>
          <a:p>
            <a:pPr indent="-330200" lvl="1" marL="914400" rtl="0" algn="l">
              <a:lnSpc>
                <a:spcPct val="75000"/>
              </a:lnSpc>
              <a:spcBef>
                <a:spcPts val="0"/>
              </a:spcBef>
              <a:spcAft>
                <a:spcPts val="0"/>
              </a:spcAft>
              <a:buSzPts val="1600"/>
              <a:buChar char="○"/>
            </a:pPr>
            <a:r>
              <a:rPr lang="en" sz="1600">
                <a:solidFill>
                  <a:srgbClr val="262626"/>
                </a:solidFill>
              </a:rPr>
              <a:t>For fly genome: 8 million reads.</a:t>
            </a:r>
            <a:endParaRPr sz="1600">
              <a:solidFill>
                <a:srgbClr val="262626"/>
              </a:solidFill>
            </a:endParaRPr>
          </a:p>
          <a:p>
            <a:pPr indent="-330200" lvl="1" marL="914400" rtl="0" algn="l">
              <a:lnSpc>
                <a:spcPct val="75000"/>
              </a:lnSpc>
              <a:spcBef>
                <a:spcPts val="0"/>
              </a:spcBef>
              <a:spcAft>
                <a:spcPts val="0"/>
              </a:spcAft>
              <a:buSzPts val="1600"/>
              <a:buChar char="○"/>
            </a:pPr>
            <a:r>
              <a:rPr lang="en" sz="1600">
                <a:solidFill>
                  <a:srgbClr val="262626"/>
                </a:solidFill>
              </a:rPr>
              <a:t>For worm genome: 10 million reads.</a:t>
            </a:r>
            <a:endParaRPr sz="1600"/>
          </a:p>
        </p:txBody>
      </p:sp>
      <p:pic>
        <p:nvPicPr>
          <p:cNvPr descr="nrg3642-f2" id="1280" name="Google Shape;1280;p132"/>
          <p:cNvPicPr preferRelativeResize="0"/>
          <p:nvPr/>
        </p:nvPicPr>
        <p:blipFill rotWithShape="1">
          <a:blip r:embed="rId3">
            <a:alphaModFix/>
          </a:blip>
          <a:srcRect b="0" l="0" r="0" t="0"/>
          <a:stretch/>
        </p:blipFill>
        <p:spPr>
          <a:xfrm>
            <a:off x="4555023" y="561725"/>
            <a:ext cx="4475400" cy="2486400"/>
          </a:xfrm>
          <a:prstGeom prst="rect">
            <a:avLst/>
          </a:prstGeom>
          <a:noFill/>
          <a:ln>
            <a:noFill/>
          </a:ln>
        </p:spPr>
      </p:pic>
      <p:sp>
        <p:nvSpPr>
          <p:cNvPr id="1281" name="Google Shape;1281;p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133"/>
          <p:cNvSpPr txBox="1"/>
          <p:nvPr>
            <p:ph idx="12" type="sldNum"/>
          </p:nvPr>
        </p:nvSpPr>
        <p:spPr>
          <a:xfrm>
            <a:off x="8472458" y="4663217"/>
            <a:ext cx="548700" cy="393600"/>
          </a:xfrm>
          <a:prstGeom prst="rect">
            <a:avLst/>
          </a:prstGeom>
          <a:noFill/>
          <a:ln>
            <a:noFill/>
          </a:ln>
        </p:spPr>
        <p:txBody>
          <a:bodyPr anchorCtr="0" anchor="ctr" bIns="45700" lIns="27425" spcFirstLastPara="1" rIns="27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287" name="Google Shape;1287;p133"/>
          <p:cNvSpPr txBox="1"/>
          <p:nvPr>
            <p:ph type="title"/>
          </p:nvPr>
        </p:nvSpPr>
        <p:spPr>
          <a:xfrm>
            <a:off x="563825" y="111560"/>
            <a:ext cx="8520600" cy="572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QC: Strand cross-correlation</a:t>
            </a:r>
            <a:endParaRPr sz="4000"/>
          </a:p>
        </p:txBody>
      </p:sp>
      <p:pic>
        <p:nvPicPr>
          <p:cNvPr id="1288" name="Google Shape;1288;p133"/>
          <p:cNvPicPr preferRelativeResize="0"/>
          <p:nvPr/>
        </p:nvPicPr>
        <p:blipFill rotWithShape="1">
          <a:blip r:embed="rId3">
            <a:alphaModFix/>
          </a:blip>
          <a:srcRect b="0" l="0" r="0" t="0"/>
          <a:stretch/>
        </p:blipFill>
        <p:spPr>
          <a:xfrm>
            <a:off x="5321550" y="2172575"/>
            <a:ext cx="3624900" cy="2823300"/>
          </a:xfrm>
          <a:prstGeom prst="rect">
            <a:avLst/>
          </a:prstGeom>
          <a:noFill/>
          <a:ln>
            <a:noFill/>
          </a:ln>
        </p:spPr>
      </p:pic>
      <p:pic>
        <p:nvPicPr>
          <p:cNvPr id="1289" name="Google Shape;1289;p133"/>
          <p:cNvPicPr preferRelativeResize="0"/>
          <p:nvPr/>
        </p:nvPicPr>
        <p:blipFill rotWithShape="1">
          <a:blip r:embed="rId4">
            <a:alphaModFix/>
          </a:blip>
          <a:srcRect b="0" l="0" r="0" t="0"/>
          <a:stretch/>
        </p:blipFill>
        <p:spPr>
          <a:xfrm>
            <a:off x="72550" y="2129900"/>
            <a:ext cx="4689300" cy="2823300"/>
          </a:xfrm>
          <a:prstGeom prst="rect">
            <a:avLst/>
          </a:prstGeom>
          <a:noFill/>
          <a:ln>
            <a:noFill/>
          </a:ln>
        </p:spPr>
      </p:pic>
      <p:sp>
        <p:nvSpPr>
          <p:cNvPr id="1290" name="Google Shape;1290;p133"/>
          <p:cNvSpPr/>
          <p:nvPr/>
        </p:nvSpPr>
        <p:spPr>
          <a:xfrm>
            <a:off x="6512500" y="2151275"/>
            <a:ext cx="1007100" cy="26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33"/>
          <p:cNvSpPr txBox="1"/>
          <p:nvPr/>
        </p:nvSpPr>
        <p:spPr>
          <a:xfrm>
            <a:off x="1329875" y="1457000"/>
            <a:ext cx="1202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Schoolbook"/>
                <a:ea typeface="Century Schoolbook"/>
                <a:cs typeface="Century Schoolbook"/>
                <a:sym typeface="Century Schoolbook"/>
              </a:rPr>
              <a:t>Successful</a:t>
            </a:r>
            <a:endParaRPr>
              <a:latin typeface="Century Schoolbook"/>
              <a:ea typeface="Century Schoolbook"/>
              <a:cs typeface="Century Schoolbook"/>
              <a:sym typeface="Century Schoolbook"/>
            </a:endParaRPr>
          </a:p>
        </p:txBody>
      </p:sp>
      <p:sp>
        <p:nvSpPr>
          <p:cNvPr id="1292" name="Google Shape;1292;p133"/>
          <p:cNvSpPr txBox="1"/>
          <p:nvPr/>
        </p:nvSpPr>
        <p:spPr>
          <a:xfrm>
            <a:off x="5951075" y="1457000"/>
            <a:ext cx="12027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Schoolbook"/>
                <a:ea typeface="Century Schoolbook"/>
                <a:cs typeface="Century Schoolbook"/>
                <a:sym typeface="Century Schoolbook"/>
              </a:rPr>
              <a:t>Failed</a:t>
            </a:r>
            <a:endParaRPr>
              <a:latin typeface="Century Schoolbook"/>
              <a:ea typeface="Century Schoolbook"/>
              <a:cs typeface="Century Schoolbook"/>
              <a:sym typeface="Century Schoolbook"/>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34"/>
          <p:cNvSpPr txBox="1"/>
          <p:nvPr>
            <p:ph type="title"/>
          </p:nvPr>
        </p:nvSpPr>
        <p:spPr>
          <a:xfrm>
            <a:off x="969200" y="1846050"/>
            <a:ext cx="7863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deal with replicates?</a:t>
            </a:r>
            <a:endParaRPr/>
          </a:p>
        </p:txBody>
      </p:sp>
      <p:sp>
        <p:nvSpPr>
          <p:cNvPr id="1298" name="Google Shape;1298;p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135"/>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entury Schoolbook"/>
              <a:buNone/>
            </a:pPr>
            <a:r>
              <a:rPr b="0" i="0" lang="en" u="none" cap="none" strike="noStrike">
                <a:solidFill>
                  <a:schemeClr val="dk1"/>
                </a:solidFill>
                <a:latin typeface="Century Schoolbook"/>
                <a:ea typeface="Century Schoolbook"/>
                <a:cs typeface="Century Schoolbook"/>
                <a:sym typeface="Century Schoolbook"/>
              </a:rPr>
              <a:t>How to deal with replicates</a:t>
            </a:r>
            <a:endParaRPr b="0" i="0" u="none" cap="none" strike="noStrike">
              <a:solidFill>
                <a:schemeClr val="dk1"/>
              </a:solidFill>
              <a:latin typeface="Century Schoolbook"/>
              <a:ea typeface="Century Schoolbook"/>
              <a:cs typeface="Century Schoolbook"/>
              <a:sym typeface="Century Schoolbook"/>
            </a:endParaRPr>
          </a:p>
        </p:txBody>
      </p:sp>
      <p:sp>
        <p:nvSpPr>
          <p:cNvPr id="1304" name="Google Shape;1304;p135"/>
          <p:cNvSpPr txBox="1"/>
          <p:nvPr>
            <p:ph idx="12" type="sldNum"/>
          </p:nvPr>
        </p:nvSpPr>
        <p:spPr>
          <a:xfrm>
            <a:off x="8472458" y="4663217"/>
            <a:ext cx="548700" cy="393600"/>
          </a:xfrm>
          <a:prstGeom prst="rect">
            <a:avLst/>
          </a:prstGeom>
          <a:noFill/>
          <a:ln>
            <a:noFill/>
          </a:ln>
        </p:spPr>
        <p:txBody>
          <a:bodyPr anchorCtr="0" anchor="ctr" bIns="45700" lIns="27425" spcFirstLastPara="1" rIns="27425" wrap="square" tIns="45700">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305" name="Google Shape;1305;p135"/>
          <p:cNvSpPr txBox="1"/>
          <p:nvPr/>
        </p:nvSpPr>
        <p:spPr>
          <a:xfrm>
            <a:off x="933701" y="1938650"/>
            <a:ext cx="11172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00B050"/>
                </a:solidFill>
                <a:latin typeface="Century Schoolbook"/>
                <a:ea typeface="Century Schoolbook"/>
                <a:cs typeface="Century Schoolbook"/>
                <a:sym typeface="Century Schoolbook"/>
              </a:rPr>
              <a:t>Sample 1.a</a:t>
            </a:r>
            <a:endParaRPr>
              <a:solidFill>
                <a:srgbClr val="00B050"/>
              </a:solidFill>
              <a:latin typeface="Century Schoolbook"/>
              <a:ea typeface="Century Schoolbook"/>
              <a:cs typeface="Century Schoolbook"/>
              <a:sym typeface="Century Schoolbook"/>
            </a:endParaRPr>
          </a:p>
        </p:txBody>
      </p:sp>
      <p:sp>
        <p:nvSpPr>
          <p:cNvPr id="1306" name="Google Shape;1306;p135"/>
          <p:cNvSpPr txBox="1"/>
          <p:nvPr/>
        </p:nvSpPr>
        <p:spPr>
          <a:xfrm>
            <a:off x="2267258" y="1914842"/>
            <a:ext cx="13692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0070C0"/>
                </a:solidFill>
                <a:latin typeface="Century Schoolbook"/>
                <a:ea typeface="Century Schoolbook"/>
                <a:cs typeface="Century Schoolbook"/>
                <a:sym typeface="Century Schoolbook"/>
              </a:rPr>
              <a:t>Sample 1.b</a:t>
            </a:r>
            <a:endParaRPr>
              <a:solidFill>
                <a:srgbClr val="0070C0"/>
              </a:solidFill>
              <a:latin typeface="Century Schoolbook"/>
              <a:ea typeface="Century Schoolbook"/>
              <a:cs typeface="Century Schoolbook"/>
              <a:sym typeface="Century Schoolbook"/>
            </a:endParaRPr>
          </a:p>
        </p:txBody>
      </p:sp>
      <p:sp>
        <p:nvSpPr>
          <p:cNvPr id="1307" name="Google Shape;1307;p135"/>
          <p:cNvSpPr/>
          <p:nvPr/>
        </p:nvSpPr>
        <p:spPr>
          <a:xfrm>
            <a:off x="1564635" y="2296058"/>
            <a:ext cx="252900" cy="1790100"/>
          </a:xfrm>
          <a:prstGeom prst="downArrow">
            <a:avLst>
              <a:gd fmla="val 50000" name="adj1"/>
              <a:gd fmla="val 50000" name="adj2"/>
            </a:avLst>
          </a:prstGeom>
          <a:solidFill>
            <a:schemeClr val="accent1"/>
          </a:solidFill>
          <a:ln cap="flat" cmpd="sng" w="13950">
            <a:solidFill>
              <a:srgbClr val="5151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308" name="Google Shape;1308;p135"/>
          <p:cNvSpPr/>
          <p:nvPr/>
        </p:nvSpPr>
        <p:spPr>
          <a:xfrm>
            <a:off x="2418099" y="2296058"/>
            <a:ext cx="252900" cy="1790100"/>
          </a:xfrm>
          <a:prstGeom prst="downArrow">
            <a:avLst>
              <a:gd fmla="val 50000" name="adj1"/>
              <a:gd fmla="val 50000" name="adj2"/>
            </a:avLst>
          </a:prstGeom>
          <a:solidFill>
            <a:schemeClr val="accent1"/>
          </a:solidFill>
          <a:ln cap="flat" cmpd="sng" w="13950">
            <a:solidFill>
              <a:srgbClr val="5151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pic>
        <p:nvPicPr>
          <p:cNvPr descr="fficher l'image d'origine" id="1309" name="Google Shape;1309;p135"/>
          <p:cNvPicPr preferRelativeResize="0"/>
          <p:nvPr/>
        </p:nvPicPr>
        <p:blipFill rotWithShape="1">
          <a:blip r:embed="rId3">
            <a:alphaModFix/>
          </a:blip>
          <a:srcRect b="0" l="0" r="0" t="0"/>
          <a:stretch/>
        </p:blipFill>
        <p:spPr>
          <a:xfrm>
            <a:off x="335225" y="2565321"/>
            <a:ext cx="3396300" cy="1219500"/>
          </a:xfrm>
          <a:prstGeom prst="rect">
            <a:avLst/>
          </a:prstGeom>
          <a:noFill/>
          <a:ln>
            <a:noFill/>
          </a:ln>
        </p:spPr>
      </p:pic>
      <p:sp>
        <p:nvSpPr>
          <p:cNvPr id="1310" name="Google Shape;1310;p135"/>
          <p:cNvSpPr/>
          <p:nvPr/>
        </p:nvSpPr>
        <p:spPr>
          <a:xfrm>
            <a:off x="1190302" y="4158393"/>
            <a:ext cx="1092900" cy="801600"/>
          </a:xfrm>
          <a:prstGeom prst="ellipse">
            <a:avLst/>
          </a:prstGeom>
          <a:solidFill>
            <a:srgbClr val="92D050">
              <a:alpha val="34900"/>
            </a:srgbClr>
          </a:solidFill>
          <a:ln cap="flat" cmpd="sng" w="13950">
            <a:solidFill>
              <a:srgbClr val="5151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311" name="Google Shape;1311;p135"/>
          <p:cNvSpPr/>
          <p:nvPr/>
        </p:nvSpPr>
        <p:spPr>
          <a:xfrm>
            <a:off x="2050888" y="4158392"/>
            <a:ext cx="1039200" cy="801600"/>
          </a:xfrm>
          <a:prstGeom prst="ellipse">
            <a:avLst/>
          </a:prstGeom>
          <a:solidFill>
            <a:srgbClr val="00B0F0">
              <a:alpha val="34900"/>
            </a:srgbClr>
          </a:solidFill>
          <a:ln cap="flat" cmpd="sng" w="13950">
            <a:solidFill>
              <a:srgbClr val="5151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312" name="Google Shape;1312;p135"/>
          <p:cNvSpPr txBox="1"/>
          <p:nvPr/>
        </p:nvSpPr>
        <p:spPr>
          <a:xfrm>
            <a:off x="331574" y="1013350"/>
            <a:ext cx="3880200" cy="69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chemeClr val="dk1"/>
                </a:solidFill>
                <a:latin typeface="Century Schoolbook"/>
                <a:ea typeface="Century Schoolbook"/>
                <a:cs typeface="Century Schoolbook"/>
                <a:sym typeface="Century Schoolbook"/>
              </a:rPr>
              <a:t>Analyze samples separately and take union or intersection of resulting peaks</a:t>
            </a:r>
            <a:endParaRPr sz="1600">
              <a:solidFill>
                <a:schemeClr val="dk1"/>
              </a:solidFill>
              <a:latin typeface="Century Schoolbook"/>
              <a:ea typeface="Century Schoolbook"/>
              <a:cs typeface="Century Schoolbook"/>
              <a:sym typeface="Century Schoolbook"/>
            </a:endParaRPr>
          </a:p>
        </p:txBody>
      </p:sp>
      <p:grpSp>
        <p:nvGrpSpPr>
          <p:cNvPr id="1313" name="Google Shape;1313;p135"/>
          <p:cNvGrpSpPr/>
          <p:nvPr/>
        </p:nvGrpSpPr>
        <p:grpSpPr>
          <a:xfrm>
            <a:off x="4642800" y="1013275"/>
            <a:ext cx="3934500" cy="3946596"/>
            <a:chOff x="4642800" y="1351033"/>
            <a:chExt cx="3934500" cy="5262128"/>
          </a:xfrm>
        </p:grpSpPr>
        <p:sp>
          <p:nvSpPr>
            <p:cNvPr id="1314" name="Google Shape;1314;p135"/>
            <p:cNvSpPr txBox="1"/>
            <p:nvPr/>
          </p:nvSpPr>
          <p:spPr>
            <a:xfrm>
              <a:off x="5228826" y="2581839"/>
              <a:ext cx="148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00B050"/>
                  </a:solidFill>
                  <a:latin typeface="Century Schoolbook"/>
                  <a:ea typeface="Century Schoolbook"/>
                  <a:cs typeface="Century Schoolbook"/>
                  <a:sym typeface="Century Schoolbook"/>
                </a:rPr>
                <a:t>Sample 1.a</a:t>
              </a:r>
              <a:endParaRPr>
                <a:solidFill>
                  <a:srgbClr val="00B050"/>
                </a:solidFill>
                <a:latin typeface="Century Schoolbook"/>
                <a:ea typeface="Century Schoolbook"/>
                <a:cs typeface="Century Schoolbook"/>
                <a:sym typeface="Century Schoolbook"/>
              </a:endParaRPr>
            </a:p>
          </p:txBody>
        </p:sp>
        <p:sp>
          <p:nvSpPr>
            <p:cNvPr id="1315" name="Google Shape;1315;p135"/>
            <p:cNvSpPr txBox="1"/>
            <p:nvPr/>
          </p:nvSpPr>
          <p:spPr>
            <a:xfrm>
              <a:off x="6417480" y="2581839"/>
              <a:ext cx="1369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0070C0"/>
                  </a:solidFill>
                  <a:latin typeface="Century Schoolbook"/>
                  <a:ea typeface="Century Schoolbook"/>
                  <a:cs typeface="Century Schoolbook"/>
                  <a:sym typeface="Century Schoolbook"/>
                </a:rPr>
                <a:t>Sample 1.b</a:t>
              </a:r>
              <a:endParaRPr>
                <a:solidFill>
                  <a:srgbClr val="0070C0"/>
                </a:solidFill>
                <a:latin typeface="Century Schoolbook"/>
                <a:ea typeface="Century Schoolbook"/>
                <a:cs typeface="Century Schoolbook"/>
                <a:sym typeface="Century Schoolbook"/>
              </a:endParaRPr>
            </a:p>
          </p:txBody>
        </p:sp>
        <p:sp>
          <p:nvSpPr>
            <p:cNvPr id="1316" name="Google Shape;1316;p135"/>
            <p:cNvSpPr/>
            <p:nvPr/>
          </p:nvSpPr>
          <p:spPr>
            <a:xfrm>
              <a:off x="5856718" y="3055355"/>
              <a:ext cx="228600" cy="617700"/>
            </a:xfrm>
            <a:prstGeom prst="downArrow">
              <a:avLst>
                <a:gd fmla="val 50000" name="adj1"/>
                <a:gd fmla="val 50000" name="adj2"/>
              </a:avLst>
            </a:prstGeom>
            <a:solidFill>
              <a:schemeClr val="accent1"/>
            </a:solidFill>
            <a:ln cap="flat" cmpd="sng" w="13950">
              <a:solidFill>
                <a:srgbClr val="5151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317" name="Google Shape;1317;p135"/>
            <p:cNvSpPr/>
            <p:nvPr/>
          </p:nvSpPr>
          <p:spPr>
            <a:xfrm>
              <a:off x="6780810" y="3055354"/>
              <a:ext cx="228600" cy="617700"/>
            </a:xfrm>
            <a:prstGeom prst="downArrow">
              <a:avLst>
                <a:gd fmla="val 50000" name="adj1"/>
                <a:gd fmla="val 50000" name="adj2"/>
              </a:avLst>
            </a:prstGeom>
            <a:solidFill>
              <a:schemeClr val="accent1"/>
            </a:solidFill>
            <a:ln cap="flat" cmpd="sng" w="13950">
              <a:solidFill>
                <a:srgbClr val="5151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318" name="Google Shape;1318;p135"/>
            <p:cNvSpPr txBox="1"/>
            <p:nvPr/>
          </p:nvSpPr>
          <p:spPr>
            <a:xfrm>
              <a:off x="5988950" y="3765067"/>
              <a:ext cx="1039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chemeClr val="dk1"/>
                  </a:solidFill>
                  <a:latin typeface="Century Schoolbook"/>
                  <a:ea typeface="Century Schoolbook"/>
                  <a:cs typeface="Century Schoolbook"/>
                  <a:sym typeface="Century Schoolbook"/>
                </a:rPr>
                <a:t>Sample 1</a:t>
              </a:r>
              <a:endParaRPr>
                <a:solidFill>
                  <a:schemeClr val="dk1"/>
                </a:solidFill>
                <a:latin typeface="Century Schoolbook"/>
                <a:ea typeface="Century Schoolbook"/>
                <a:cs typeface="Century Schoolbook"/>
                <a:sym typeface="Century Schoolbook"/>
              </a:endParaRPr>
            </a:p>
          </p:txBody>
        </p:sp>
        <p:sp>
          <p:nvSpPr>
            <p:cNvPr id="1319" name="Google Shape;1319;p135"/>
            <p:cNvSpPr/>
            <p:nvPr/>
          </p:nvSpPr>
          <p:spPr>
            <a:xfrm>
              <a:off x="6378735" y="4226361"/>
              <a:ext cx="252900" cy="2386800"/>
            </a:xfrm>
            <a:prstGeom prst="downArrow">
              <a:avLst>
                <a:gd fmla="val 50000" name="adj1"/>
                <a:gd fmla="val 50000" name="adj2"/>
              </a:avLst>
            </a:prstGeom>
            <a:solidFill>
              <a:schemeClr val="accent1"/>
            </a:solidFill>
            <a:ln cap="flat" cmpd="sng" w="13950">
              <a:solidFill>
                <a:srgbClr val="5151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pic>
          <p:nvPicPr>
            <p:cNvPr descr="fficher l'image d'origine" id="1320" name="Google Shape;1320;p135"/>
            <p:cNvPicPr preferRelativeResize="0"/>
            <p:nvPr/>
          </p:nvPicPr>
          <p:blipFill rotWithShape="1">
            <a:blip r:embed="rId3">
              <a:alphaModFix/>
            </a:blip>
            <a:srcRect b="0" l="0" r="0" t="0"/>
            <a:stretch/>
          </p:blipFill>
          <p:spPr>
            <a:xfrm>
              <a:off x="4810398" y="4535098"/>
              <a:ext cx="3396300" cy="1626000"/>
            </a:xfrm>
            <a:prstGeom prst="rect">
              <a:avLst/>
            </a:prstGeom>
            <a:noFill/>
            <a:ln>
              <a:noFill/>
            </a:ln>
          </p:spPr>
        </p:pic>
        <p:sp>
          <p:nvSpPr>
            <p:cNvPr id="1321" name="Google Shape;1321;p135"/>
            <p:cNvSpPr txBox="1"/>
            <p:nvPr/>
          </p:nvSpPr>
          <p:spPr>
            <a:xfrm>
              <a:off x="4642800" y="1351033"/>
              <a:ext cx="39345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chemeClr val="dk1"/>
                  </a:solidFill>
                  <a:latin typeface="Century Schoolbook"/>
                  <a:ea typeface="Century Schoolbook"/>
                  <a:cs typeface="Century Schoolbook"/>
                  <a:sym typeface="Century Schoolbook"/>
                </a:rPr>
                <a:t>Merge samples prior to the peak calling (e.g recommended by MACS)</a:t>
              </a:r>
              <a:endParaRPr sz="1600">
                <a:solidFill>
                  <a:schemeClr val="dk1"/>
                </a:solidFill>
                <a:latin typeface="Century Schoolbook"/>
                <a:ea typeface="Century Schoolbook"/>
                <a:cs typeface="Century Schoolbook"/>
                <a:sym typeface="Century Schoolbook"/>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136"/>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entury Schoolbook"/>
              <a:buNone/>
            </a:pPr>
            <a:r>
              <a:rPr b="0" i="0" lang="en" u="none" cap="none" strike="noStrike">
                <a:solidFill>
                  <a:schemeClr val="dk1"/>
                </a:solidFill>
                <a:latin typeface="Century Schoolbook"/>
                <a:ea typeface="Century Schoolbook"/>
                <a:cs typeface="Century Schoolbook"/>
                <a:sym typeface="Century Schoolbook"/>
              </a:rPr>
              <a:t>IDR</a:t>
            </a:r>
            <a:endParaRPr b="0" i="0" u="none" cap="none" strike="noStrike">
              <a:solidFill>
                <a:schemeClr val="dk1"/>
              </a:solidFill>
              <a:latin typeface="Century Schoolbook"/>
              <a:ea typeface="Century Schoolbook"/>
              <a:cs typeface="Century Schoolbook"/>
              <a:sym typeface="Century Schoolbook"/>
            </a:endParaRPr>
          </a:p>
        </p:txBody>
      </p:sp>
      <p:sp>
        <p:nvSpPr>
          <p:cNvPr id="1327" name="Google Shape;1327;p136"/>
          <p:cNvSpPr txBox="1"/>
          <p:nvPr>
            <p:ph idx="1" type="body"/>
          </p:nvPr>
        </p:nvSpPr>
        <p:spPr>
          <a:xfrm>
            <a:off x="311700" y="771475"/>
            <a:ext cx="8520600" cy="3416400"/>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440"/>
              <a:buFont typeface="Arial"/>
              <a:buChar char="●"/>
            </a:pPr>
            <a:r>
              <a:rPr lang="en">
                <a:solidFill>
                  <a:schemeClr val="dk1"/>
                </a:solidFill>
              </a:rPr>
              <a:t>IDR = Irreproducible Discovery Rate.</a:t>
            </a:r>
            <a:endParaRPr>
              <a:solidFill>
                <a:schemeClr val="dk1"/>
              </a:solidFill>
            </a:endParaRPr>
          </a:p>
          <a:p>
            <a:pPr indent="-182880" lvl="0" marL="182880" marR="0" rtl="0" algn="l">
              <a:lnSpc>
                <a:spcPct val="95000"/>
              </a:lnSpc>
              <a:spcBef>
                <a:spcPts val="1000"/>
              </a:spcBef>
              <a:spcAft>
                <a:spcPts val="0"/>
              </a:spcAft>
              <a:buClr>
                <a:schemeClr val="accent1"/>
              </a:buClr>
              <a:buSzPts val="1440"/>
              <a:buFont typeface="Arial"/>
              <a:buChar char="●"/>
            </a:pPr>
            <a:r>
              <a:rPr b="0" i="0" lang="en" sz="1800" u="none" cap="none" strike="noStrike">
                <a:solidFill>
                  <a:schemeClr val="dk1"/>
                </a:solidFill>
                <a:latin typeface="Century Schoolbook"/>
                <a:ea typeface="Century Schoolbook"/>
                <a:cs typeface="Century Schoolbook"/>
                <a:sym typeface="Century Schoolbook"/>
              </a:rPr>
              <a:t>Measure</a:t>
            </a:r>
            <a:r>
              <a:rPr lang="en">
                <a:solidFill>
                  <a:schemeClr val="dk1"/>
                </a:solidFill>
              </a:rPr>
              <a:t>s (in)</a:t>
            </a:r>
            <a:r>
              <a:rPr b="0" i="0" lang="en" sz="1800" u="none" cap="none" strike="noStrike">
                <a:solidFill>
                  <a:schemeClr val="dk1"/>
                </a:solidFill>
                <a:latin typeface="Century Schoolbook"/>
                <a:ea typeface="Century Schoolbook"/>
                <a:cs typeface="Century Schoolbook"/>
                <a:sym typeface="Century Schoolbook"/>
              </a:rPr>
              <a:t>consistency between replicates.</a:t>
            </a:r>
            <a:endParaRPr>
              <a:solidFill>
                <a:schemeClr val="dk1"/>
              </a:solidFill>
            </a:endParaRPr>
          </a:p>
          <a:p>
            <a:pPr indent="-182880" lvl="0" marL="182880" marR="0" rtl="0" algn="l">
              <a:lnSpc>
                <a:spcPct val="95000"/>
              </a:lnSpc>
              <a:spcBef>
                <a:spcPts val="1000"/>
              </a:spcBef>
              <a:spcAft>
                <a:spcPts val="0"/>
              </a:spcAft>
              <a:buClr>
                <a:schemeClr val="accent1"/>
              </a:buClr>
              <a:buSzPts val="1440"/>
              <a:buFont typeface="Arial"/>
              <a:buChar char="●"/>
            </a:pPr>
            <a:r>
              <a:rPr b="0" i="0" lang="en" sz="1800" u="none" cap="none" strike="noStrike">
                <a:solidFill>
                  <a:schemeClr val="dk1"/>
                </a:solidFill>
                <a:latin typeface="Century Schoolbook"/>
                <a:ea typeface="Century Schoolbook"/>
                <a:cs typeface="Century Schoolbook"/>
                <a:sym typeface="Century Schoolbook"/>
              </a:rPr>
              <a:t>Uses reproducibility </a:t>
            </a:r>
            <a:r>
              <a:rPr lang="en">
                <a:solidFill>
                  <a:schemeClr val="dk1"/>
                </a:solidFill>
              </a:rPr>
              <a:t>between</a:t>
            </a:r>
            <a:r>
              <a:rPr b="0" i="0" lang="en" sz="1800" u="none" cap="none" strike="noStrike">
                <a:solidFill>
                  <a:schemeClr val="dk1"/>
                </a:solidFill>
                <a:latin typeface="Century Schoolbook"/>
                <a:ea typeface="Century Schoolbook"/>
                <a:cs typeface="Century Schoolbook"/>
                <a:sym typeface="Century Schoolbook"/>
              </a:rPr>
              <a:t> score rankings </a:t>
            </a:r>
            <a:r>
              <a:rPr lang="en">
                <a:solidFill>
                  <a:schemeClr val="dk1"/>
                </a:solidFill>
              </a:rPr>
              <a:t>of</a:t>
            </a:r>
            <a:r>
              <a:rPr b="0" i="0" lang="en" sz="1800" u="none" cap="none" strike="noStrike">
                <a:solidFill>
                  <a:schemeClr val="dk1"/>
                </a:solidFill>
                <a:latin typeface="Century Schoolbook"/>
                <a:ea typeface="Century Schoolbook"/>
                <a:cs typeface="Century Schoolbook"/>
                <a:sym typeface="Century Schoolbook"/>
              </a:rPr>
              <a:t> peaks in </a:t>
            </a:r>
            <a:r>
              <a:rPr lang="en">
                <a:solidFill>
                  <a:schemeClr val="dk1"/>
                </a:solidFill>
              </a:rPr>
              <a:t>the respective</a:t>
            </a:r>
            <a:r>
              <a:rPr b="0" i="0" lang="en" sz="1800" u="none" cap="none" strike="noStrike">
                <a:solidFill>
                  <a:schemeClr val="dk1"/>
                </a:solidFill>
                <a:latin typeface="Century Schoolbook"/>
                <a:ea typeface="Century Schoolbook"/>
                <a:cs typeface="Century Schoolbook"/>
                <a:sym typeface="Century Schoolbook"/>
              </a:rPr>
              <a:t> replicates to determine an optimal cutoff for significance.</a:t>
            </a:r>
            <a:endParaRPr/>
          </a:p>
          <a:p>
            <a:pPr indent="-182880" lvl="0" marL="182880" marR="0" rtl="0" algn="l">
              <a:lnSpc>
                <a:spcPct val="95000"/>
              </a:lnSpc>
              <a:spcBef>
                <a:spcPts val="1000"/>
              </a:spcBef>
              <a:spcAft>
                <a:spcPts val="0"/>
              </a:spcAft>
              <a:buClr>
                <a:schemeClr val="accent1"/>
              </a:buClr>
              <a:buSzPts val="1440"/>
              <a:buFont typeface="Arial"/>
              <a:buChar char="●"/>
            </a:pPr>
            <a:r>
              <a:rPr b="0" i="0" lang="en" sz="1800" u="none" cap="none" strike="noStrike">
                <a:solidFill>
                  <a:schemeClr val="dk1"/>
                </a:solidFill>
                <a:latin typeface="Century Schoolbook"/>
                <a:ea typeface="Century Schoolbook"/>
                <a:cs typeface="Century Schoolbook"/>
                <a:sym typeface="Century Schoolbook"/>
              </a:rPr>
              <a:t>Idea:</a:t>
            </a:r>
            <a:endParaRPr/>
          </a:p>
          <a:p>
            <a:pPr indent="-190500" lvl="1" marL="457200" marR="0" rtl="0" algn="l">
              <a:lnSpc>
                <a:spcPct val="90000"/>
              </a:lnSpc>
              <a:spcBef>
                <a:spcPts val="1000"/>
              </a:spcBef>
              <a:spcAft>
                <a:spcPts val="0"/>
              </a:spcAft>
              <a:buClr>
                <a:schemeClr val="accent1"/>
              </a:buClr>
              <a:buSzPts val="1600"/>
              <a:buFont typeface="Noto Sans Symbols"/>
              <a:buChar char="○"/>
            </a:pPr>
            <a:r>
              <a:rPr b="0" i="0" lang="en" sz="1600" u="none" cap="none" strike="noStrike">
                <a:solidFill>
                  <a:srgbClr val="262626"/>
                </a:solidFill>
                <a:latin typeface="Century Schoolbook"/>
                <a:ea typeface="Century Schoolbook"/>
                <a:cs typeface="Century Schoolbook"/>
                <a:sym typeface="Century Schoolbook"/>
              </a:rPr>
              <a:t>The most significant peaks are expected to have high consistency between replicates.</a:t>
            </a:r>
            <a:endParaRPr b="0" i="0" sz="1600" u="none" cap="none" strike="noStrike">
              <a:solidFill>
                <a:srgbClr val="262626"/>
              </a:solidFill>
              <a:latin typeface="Century Schoolbook"/>
              <a:ea typeface="Century Schoolbook"/>
              <a:cs typeface="Century Schoolbook"/>
              <a:sym typeface="Century Schoolbook"/>
            </a:endParaRPr>
          </a:p>
          <a:p>
            <a:pPr indent="-190500" lvl="1" marL="457200" marR="0" rtl="0" algn="l">
              <a:lnSpc>
                <a:spcPct val="90000"/>
              </a:lnSpc>
              <a:spcBef>
                <a:spcPts val="1000"/>
              </a:spcBef>
              <a:spcAft>
                <a:spcPts val="1000"/>
              </a:spcAft>
              <a:buClr>
                <a:schemeClr val="accent1"/>
              </a:buClr>
              <a:buSzPts val="1600"/>
              <a:buFont typeface="Noto Sans Symbols"/>
              <a:buChar char="○"/>
            </a:pPr>
            <a:r>
              <a:rPr b="0" i="0" lang="en" sz="1600" u="none" cap="none" strike="noStrike">
                <a:solidFill>
                  <a:srgbClr val="262626"/>
                </a:solidFill>
                <a:latin typeface="Century Schoolbook"/>
                <a:ea typeface="Century Schoolbook"/>
                <a:cs typeface="Century Schoolbook"/>
                <a:sym typeface="Century Schoolbook"/>
              </a:rPr>
              <a:t>The peaks with low significance are expected to have low consistency.</a:t>
            </a:r>
            <a:endParaRPr b="0" i="0" sz="1600" u="none" cap="none" strike="noStrike">
              <a:solidFill>
                <a:srgbClr val="262626"/>
              </a:solidFill>
              <a:latin typeface="Century Schoolbook"/>
              <a:ea typeface="Century Schoolbook"/>
              <a:cs typeface="Century Schoolbook"/>
              <a:sym typeface="Century Schoolbook"/>
            </a:endParaRPr>
          </a:p>
        </p:txBody>
      </p:sp>
      <p:sp>
        <p:nvSpPr>
          <p:cNvPr id="1328" name="Google Shape;1328;p136"/>
          <p:cNvSpPr/>
          <p:nvPr/>
        </p:nvSpPr>
        <p:spPr>
          <a:xfrm>
            <a:off x="3463448" y="4610526"/>
            <a:ext cx="5421000" cy="2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u="sng">
                <a:solidFill>
                  <a:schemeClr val="hlink"/>
                </a:solidFill>
                <a:latin typeface="Century Schoolbook"/>
                <a:ea typeface="Century Schoolbook"/>
                <a:cs typeface="Century Schoolbook"/>
                <a:sym typeface="Century Schoolbook"/>
                <a:hlinkClick r:id="rId3"/>
              </a:rPr>
              <a:t>https://sites.google.com/site/anshulkundaje/projects/idr</a:t>
            </a:r>
            <a:r>
              <a:rPr lang="en">
                <a:solidFill>
                  <a:schemeClr val="dk1"/>
                </a:solidFill>
                <a:latin typeface="Century Schoolbook"/>
                <a:ea typeface="Century Schoolbook"/>
                <a:cs typeface="Century Schoolbook"/>
                <a:sym typeface="Century Schoolbook"/>
              </a:rPr>
              <a:t> </a:t>
            </a:r>
            <a:endParaRPr>
              <a:solidFill>
                <a:schemeClr val="dk1"/>
              </a:solidFill>
              <a:latin typeface="Century Schoolbook"/>
              <a:ea typeface="Century Schoolbook"/>
              <a:cs typeface="Century Schoolbook"/>
              <a:sym typeface="Century Schoolbook"/>
            </a:endParaRPr>
          </a:p>
        </p:txBody>
      </p:sp>
      <p:sp>
        <p:nvSpPr>
          <p:cNvPr id="1329" name="Google Shape;1329;p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37"/>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entury Schoolbook"/>
              <a:buNone/>
            </a:pPr>
            <a:r>
              <a:rPr b="0" i="0" lang="en" u="none" cap="none" strike="noStrike">
                <a:solidFill>
                  <a:schemeClr val="dk1"/>
                </a:solidFill>
                <a:latin typeface="Century Schoolbook"/>
                <a:ea typeface="Century Schoolbook"/>
                <a:cs typeface="Century Schoolbook"/>
                <a:sym typeface="Century Schoolbook"/>
              </a:rPr>
              <a:t>IDR</a:t>
            </a:r>
            <a:endParaRPr b="0" i="0" u="none" cap="none" strike="noStrike">
              <a:solidFill>
                <a:schemeClr val="dk1"/>
              </a:solidFill>
              <a:latin typeface="Century Schoolbook"/>
              <a:ea typeface="Century Schoolbook"/>
              <a:cs typeface="Century Schoolbook"/>
              <a:sym typeface="Century Schoolbook"/>
            </a:endParaRPr>
          </a:p>
        </p:txBody>
      </p:sp>
      <p:pic>
        <p:nvPicPr>
          <p:cNvPr id="1335" name="Google Shape;1335;p137"/>
          <p:cNvPicPr preferRelativeResize="0"/>
          <p:nvPr/>
        </p:nvPicPr>
        <p:blipFill rotWithShape="1">
          <a:blip r:embed="rId3">
            <a:alphaModFix/>
          </a:blip>
          <a:srcRect b="0" l="0" r="0" t="0"/>
          <a:stretch/>
        </p:blipFill>
        <p:spPr>
          <a:xfrm>
            <a:off x="2225024" y="384150"/>
            <a:ext cx="6568800" cy="4012500"/>
          </a:xfrm>
          <a:prstGeom prst="rect">
            <a:avLst/>
          </a:prstGeom>
          <a:noFill/>
          <a:ln>
            <a:noFill/>
          </a:ln>
        </p:spPr>
      </p:pic>
      <p:sp>
        <p:nvSpPr>
          <p:cNvPr id="1336" name="Google Shape;1336;p137"/>
          <p:cNvSpPr txBox="1"/>
          <p:nvPr/>
        </p:nvSpPr>
        <p:spPr>
          <a:xfrm>
            <a:off x="2657104" y="4713298"/>
            <a:ext cx="4722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0000"/>
                </a:solidFill>
                <a:latin typeface="Century Schoolbook"/>
                <a:ea typeface="Century Schoolbook"/>
                <a:cs typeface="Century Schoolbook"/>
                <a:sym typeface="Century Schoolbook"/>
              </a:rPr>
              <a:t>(!) IDR doesn’t work on broad source data!</a:t>
            </a:r>
            <a:endParaRPr sz="1800">
              <a:solidFill>
                <a:srgbClr val="FF0000"/>
              </a:solidFill>
              <a:latin typeface="Century Schoolbook"/>
              <a:ea typeface="Century Schoolbook"/>
              <a:cs typeface="Century Schoolbook"/>
              <a:sym typeface="Century Schoolbook"/>
            </a:endParaRPr>
          </a:p>
        </p:txBody>
      </p:sp>
      <p:sp>
        <p:nvSpPr>
          <p:cNvPr id="1337" name="Google Shape;1337;p1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8" name="Google Shape;1338;p137"/>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pic>
        <p:nvPicPr>
          <p:cNvPr id="1343" name="Google Shape;1343;p138"/>
          <p:cNvPicPr preferRelativeResize="0"/>
          <p:nvPr/>
        </p:nvPicPr>
        <p:blipFill>
          <a:blip r:embed="rId3">
            <a:alphaModFix/>
          </a:blip>
          <a:stretch>
            <a:fillRect/>
          </a:stretch>
        </p:blipFill>
        <p:spPr>
          <a:xfrm>
            <a:off x="311696" y="2690882"/>
            <a:ext cx="3155099" cy="2050184"/>
          </a:xfrm>
          <a:prstGeom prst="rect">
            <a:avLst/>
          </a:prstGeom>
          <a:noFill/>
          <a:ln>
            <a:noFill/>
          </a:ln>
        </p:spPr>
      </p:pic>
      <p:pic>
        <p:nvPicPr>
          <p:cNvPr id="1344" name="Google Shape;1344;p138"/>
          <p:cNvPicPr preferRelativeResize="0"/>
          <p:nvPr/>
        </p:nvPicPr>
        <p:blipFill>
          <a:blip r:embed="rId4">
            <a:alphaModFix/>
          </a:blip>
          <a:stretch>
            <a:fillRect/>
          </a:stretch>
        </p:blipFill>
        <p:spPr>
          <a:xfrm>
            <a:off x="3614025" y="2289175"/>
            <a:ext cx="4798924" cy="2745125"/>
          </a:xfrm>
          <a:prstGeom prst="rect">
            <a:avLst/>
          </a:prstGeom>
          <a:noFill/>
          <a:ln>
            <a:noFill/>
          </a:ln>
        </p:spPr>
      </p:pic>
      <p:sp>
        <p:nvSpPr>
          <p:cNvPr id="1345" name="Google Shape;1345;p138"/>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1000"/>
              </a:spcBef>
              <a:spcAft>
                <a:spcPts val="0"/>
              </a:spcAft>
              <a:buClr>
                <a:srgbClr val="FF9900"/>
              </a:buClr>
              <a:buSzPts val="1500"/>
              <a:buFont typeface="Helvetica Neue"/>
              <a:buChar char="●"/>
            </a:pPr>
            <a:r>
              <a:rPr lang="en" sz="1500">
                <a:solidFill>
                  <a:schemeClr val="dk1"/>
                </a:solidFill>
                <a:latin typeface="Helvetica Neue"/>
                <a:ea typeface="Helvetica Neue"/>
                <a:cs typeface="Helvetica Neue"/>
                <a:sym typeface="Helvetica Neue"/>
              </a:rPr>
              <a:t>Input</a:t>
            </a:r>
            <a:endParaRPr sz="1500">
              <a:solidFill>
                <a:schemeClr val="dk1"/>
              </a:solidFill>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solidFill>
                  <a:schemeClr val="dk1"/>
                </a:solidFill>
                <a:latin typeface="Helvetica Neue"/>
                <a:ea typeface="Helvetica Neue"/>
                <a:cs typeface="Helvetica Neue"/>
                <a:sym typeface="Helvetica Neue"/>
              </a:rPr>
              <a:t>bed file with peaks</a:t>
            </a:r>
            <a:endParaRPr sz="900">
              <a:solidFill>
                <a:schemeClr val="dk1"/>
              </a:solidFill>
              <a:latin typeface="Arial"/>
              <a:ea typeface="Arial"/>
              <a:cs typeface="Arial"/>
              <a:sym typeface="Arial"/>
            </a:endParaRPr>
          </a:p>
          <a:p>
            <a:pPr indent="-323850" lvl="0" marL="457200" rtl="0" algn="l">
              <a:lnSpc>
                <a:spcPct val="100000"/>
              </a:lnSpc>
              <a:spcBef>
                <a:spcPts val="0"/>
              </a:spcBef>
              <a:spcAft>
                <a:spcPts val="0"/>
              </a:spcAft>
              <a:buClr>
                <a:srgbClr val="FF9900"/>
              </a:buClr>
              <a:buSzPts val="1500"/>
              <a:buFont typeface="Helvetica Neue"/>
              <a:buChar char="●"/>
            </a:pPr>
            <a:r>
              <a:rPr lang="en" sz="1500">
                <a:solidFill>
                  <a:schemeClr val="dk1"/>
                </a:solidFill>
                <a:latin typeface="Helvetica Neue"/>
                <a:ea typeface="Helvetica Neue"/>
                <a:cs typeface="Helvetica Neue"/>
                <a:sym typeface="Helvetica Neue"/>
              </a:rPr>
              <a:t>Output </a:t>
            </a:r>
            <a:endParaRPr sz="1500">
              <a:solidFill>
                <a:schemeClr val="dk1"/>
              </a:solidFill>
              <a:latin typeface="Helvetica Neue"/>
              <a:ea typeface="Helvetica Neue"/>
              <a:cs typeface="Helvetica Neue"/>
              <a:sym typeface="Helvetica Neue"/>
            </a:endParaRPr>
          </a:p>
          <a:p>
            <a:pPr indent="-323850" lvl="1" marL="914400" rtl="0" algn="l">
              <a:lnSpc>
                <a:spcPct val="100000"/>
              </a:lnSpc>
              <a:spcBef>
                <a:spcPts val="0"/>
              </a:spcBef>
              <a:spcAft>
                <a:spcPts val="0"/>
              </a:spcAft>
              <a:buSzPts val="1500"/>
              <a:buFont typeface="Helvetica Neue"/>
              <a:buChar char="○"/>
            </a:pPr>
            <a:r>
              <a:rPr lang="en" sz="1500">
                <a:solidFill>
                  <a:schemeClr val="dk1"/>
                </a:solidFill>
                <a:latin typeface="Helvetica Neue"/>
                <a:ea typeface="Helvetica Neue"/>
                <a:cs typeface="Helvetica Neue"/>
                <a:sym typeface="Helvetica Neue"/>
              </a:rPr>
              <a:t>Fraction of peaks per genomic elements and annotated peaks</a:t>
            </a:r>
            <a:endParaRPr/>
          </a:p>
        </p:txBody>
      </p:sp>
      <p:sp>
        <p:nvSpPr>
          <p:cNvPr id="1346" name="Google Shape;1346;p138"/>
          <p:cNvSpPr txBox="1"/>
          <p:nvPr>
            <p:ph type="title"/>
          </p:nvPr>
        </p:nvSpPr>
        <p:spPr>
          <a:xfrm>
            <a:off x="563825"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Galaxy: Annotate peaks</a:t>
            </a:r>
            <a:endParaRPr/>
          </a:p>
        </p:txBody>
      </p:sp>
      <p:sp>
        <p:nvSpPr>
          <p:cNvPr id="1347" name="Google Shape;1347;p1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sp>
        <p:nvSpPr>
          <p:cNvPr id="1352" name="Google Shape;1352;p139"/>
          <p:cNvSpPr/>
          <p:nvPr/>
        </p:nvSpPr>
        <p:spPr>
          <a:xfrm>
            <a:off x="6201194" y="4743681"/>
            <a:ext cx="27834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http://homer.salk.edu/homer/</a:t>
            </a:r>
            <a:endParaRPr sz="900"/>
          </a:p>
        </p:txBody>
      </p:sp>
      <p:pic>
        <p:nvPicPr>
          <p:cNvPr id="1353" name="Google Shape;1353;p139"/>
          <p:cNvPicPr preferRelativeResize="0"/>
          <p:nvPr/>
        </p:nvPicPr>
        <p:blipFill rotWithShape="1">
          <a:blip r:embed="rId3">
            <a:alphaModFix/>
          </a:blip>
          <a:srcRect b="0" l="0" r="0" t="0"/>
          <a:stretch/>
        </p:blipFill>
        <p:spPr>
          <a:xfrm>
            <a:off x="342644" y="3170047"/>
            <a:ext cx="7785000" cy="1332300"/>
          </a:xfrm>
          <a:prstGeom prst="rect">
            <a:avLst/>
          </a:prstGeom>
          <a:noFill/>
          <a:ln>
            <a:noFill/>
          </a:ln>
        </p:spPr>
      </p:pic>
      <p:sp>
        <p:nvSpPr>
          <p:cNvPr id="1354" name="Google Shape;1354;p139"/>
          <p:cNvSpPr/>
          <p:nvPr/>
        </p:nvSpPr>
        <p:spPr>
          <a:xfrm>
            <a:off x="206584" y="1207141"/>
            <a:ext cx="3630300" cy="243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Motif discovery and NGS data analysis</a:t>
            </a:r>
            <a:endParaRPr sz="900"/>
          </a:p>
        </p:txBody>
      </p:sp>
      <p:pic>
        <p:nvPicPr>
          <p:cNvPr id="1355" name="Google Shape;1355;p139"/>
          <p:cNvPicPr preferRelativeResize="0"/>
          <p:nvPr/>
        </p:nvPicPr>
        <p:blipFill>
          <a:blip r:embed="rId4">
            <a:alphaModFix/>
          </a:blip>
          <a:stretch>
            <a:fillRect/>
          </a:stretch>
        </p:blipFill>
        <p:spPr>
          <a:xfrm>
            <a:off x="4552688" y="437247"/>
            <a:ext cx="4431901" cy="873896"/>
          </a:xfrm>
          <a:prstGeom prst="rect">
            <a:avLst/>
          </a:prstGeom>
          <a:noFill/>
          <a:ln>
            <a:noFill/>
          </a:ln>
        </p:spPr>
      </p:pic>
      <p:pic>
        <p:nvPicPr>
          <p:cNvPr id="1356" name="Google Shape;1356;p139"/>
          <p:cNvPicPr preferRelativeResize="0"/>
          <p:nvPr/>
        </p:nvPicPr>
        <p:blipFill rotWithShape="1">
          <a:blip r:embed="rId5">
            <a:alphaModFix/>
          </a:blip>
          <a:srcRect b="0" l="0" r="0" t="0"/>
          <a:stretch/>
        </p:blipFill>
        <p:spPr>
          <a:xfrm>
            <a:off x="1498424" y="1727815"/>
            <a:ext cx="2534700" cy="1263000"/>
          </a:xfrm>
          <a:prstGeom prst="rect">
            <a:avLst/>
          </a:prstGeom>
          <a:noFill/>
          <a:ln>
            <a:noFill/>
          </a:ln>
        </p:spPr>
      </p:pic>
      <p:pic>
        <p:nvPicPr>
          <p:cNvPr id="1357" name="Google Shape;1357;p139"/>
          <p:cNvPicPr preferRelativeResize="0"/>
          <p:nvPr/>
        </p:nvPicPr>
        <p:blipFill rotWithShape="1">
          <a:blip r:embed="rId6">
            <a:alphaModFix/>
          </a:blip>
          <a:srcRect b="0" l="0" r="0" t="0"/>
          <a:stretch/>
        </p:blipFill>
        <p:spPr>
          <a:xfrm>
            <a:off x="4591200" y="1542016"/>
            <a:ext cx="2277600" cy="1449000"/>
          </a:xfrm>
          <a:prstGeom prst="rect">
            <a:avLst/>
          </a:prstGeom>
          <a:noFill/>
          <a:ln>
            <a:noFill/>
          </a:ln>
        </p:spPr>
      </p:pic>
      <p:sp>
        <p:nvSpPr>
          <p:cNvPr id="1358" name="Google Shape;1358;p139"/>
          <p:cNvSpPr txBox="1"/>
          <p:nvPr>
            <p:ph type="title"/>
          </p:nvPr>
        </p:nvSpPr>
        <p:spPr>
          <a:xfrm>
            <a:off x="563825" y="11156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HOMER</a:t>
            </a:r>
            <a:endParaRPr/>
          </a:p>
        </p:txBody>
      </p:sp>
      <p:sp>
        <p:nvSpPr>
          <p:cNvPr id="1359" name="Google Shape;1359;p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140"/>
          <p:cNvSpPr/>
          <p:nvPr/>
        </p:nvSpPr>
        <p:spPr>
          <a:xfrm>
            <a:off x="-409575" y="2733104"/>
            <a:ext cx="5819700" cy="1597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a:buNone/>
            </a:pPr>
            <a:r>
              <a:rPr b="0" i="0" lang="en" sz="1100" u="none" cap="none" strike="noStrike">
                <a:solidFill>
                  <a:srgbClr val="000000"/>
                </a:solidFill>
                <a:latin typeface="Helvetica Neue"/>
                <a:ea typeface="Helvetica Neue"/>
                <a:cs typeface="Helvetica Neue"/>
                <a:sym typeface="Helvetica Neue"/>
              </a:rPr>
              <a:t>	1	</a:t>
            </a:r>
            <a:r>
              <a:rPr b="0" i="0" lang="en" sz="1000" u="none" cap="none" strike="noStrike">
                <a:solidFill>
                  <a:srgbClr val="000000"/>
                </a:solidFill>
                <a:latin typeface="Helvetica Neue"/>
                <a:ea typeface="Helvetica Neue"/>
                <a:cs typeface="Helvetica Neue"/>
                <a:sym typeface="Helvetica Neue"/>
              </a:rPr>
              <a:t>Peak ID</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2	Chromosome</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3	Peak start position</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4	Peak end position</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5	Strand</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6	Peak Score</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7	FDR/Peak Focus Ratio/Region Size</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8	Annotation (i.e. Exon, Intron, ...)</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9	Detailed Annotation (Exon, Intron etc. + CpG Islands, repeats, etc.)</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10	Distance to nearest RefSeq TSS</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11	Nearest TSS: Native ID of annotation file</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12	Nearest TSS: Entrez Gene ID</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13	Nearest TSS: Unigene ID</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14	Nearest TSS: RefSeq ID</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15	Nearest TSS: Ensembl ID</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16	Nearest TSS: Gene Symbol</a:t>
            </a:r>
            <a:endParaRPr sz="1000"/>
          </a:p>
          <a:p>
            <a:pPr indent="0" lvl="0" marL="0" marR="0" rtl="0" algn="l">
              <a:lnSpc>
                <a:spcPct val="100000"/>
              </a:lnSpc>
              <a:spcBef>
                <a:spcPts val="0"/>
              </a:spcBef>
              <a:spcAft>
                <a:spcPts val="0"/>
              </a:spcAft>
              <a:buClr>
                <a:srgbClr val="000000"/>
              </a:buClr>
              <a:buFont typeface="Helvetica Neue"/>
              <a:buNone/>
            </a:pPr>
            <a:r>
              <a:rPr b="0" i="0" lang="en" sz="1000" u="none" cap="none" strike="noStrike">
                <a:solidFill>
                  <a:srgbClr val="000000"/>
                </a:solidFill>
                <a:latin typeface="Helvetica Neue"/>
                <a:ea typeface="Helvetica Neue"/>
                <a:cs typeface="Helvetica Neue"/>
                <a:sym typeface="Helvetica Neue"/>
              </a:rPr>
              <a:t>	17	Nearest TSS: Gene Aliases</a:t>
            </a:r>
            <a:endParaRPr sz="1000"/>
          </a:p>
          <a:p>
            <a:pPr indent="0" lvl="0" marL="0" marR="0" rtl="0" algn="l">
              <a:lnSpc>
                <a:spcPct val="100000"/>
              </a:lnSpc>
              <a:spcBef>
                <a:spcPts val="0"/>
              </a:spcBef>
              <a:spcAft>
                <a:spcPts val="0"/>
              </a:spcAft>
              <a:buClr>
                <a:srgbClr val="000000"/>
              </a:buClr>
              <a:buFont typeface="Helvetica Neue"/>
              <a:buNone/>
            </a:pPr>
            <a:r>
              <a:rPr b="0" i="0" lang="en" sz="1100" u="none" cap="none" strike="noStrike">
                <a:solidFill>
                  <a:srgbClr val="000000"/>
                </a:solidFill>
                <a:latin typeface="Helvetica Neue"/>
                <a:ea typeface="Helvetica Neue"/>
                <a:cs typeface="Helvetica Neue"/>
                <a:sym typeface="Helvetica Neue"/>
              </a:rPr>
              <a:t>	18	Nearest TSS: Gene description</a:t>
            </a:r>
            <a:endParaRPr sz="900"/>
          </a:p>
          <a:p>
            <a:pPr indent="0" lvl="0" marL="0" marR="0" rtl="0" algn="l">
              <a:lnSpc>
                <a:spcPct val="100000"/>
              </a:lnSpc>
              <a:spcBef>
                <a:spcPts val="0"/>
              </a:spcBef>
              <a:spcAft>
                <a:spcPts val="0"/>
              </a:spcAft>
              <a:buClr>
                <a:srgbClr val="000000"/>
              </a:buClr>
              <a:buFont typeface="Helvetica Neue"/>
              <a:buNone/>
            </a:pPr>
            <a:r>
              <a:rPr b="0" i="0" lang="en" sz="1100" u="none" cap="none" strike="noStrike">
                <a:solidFill>
                  <a:srgbClr val="000000"/>
                </a:solidFill>
                <a:latin typeface="Helvetica Neue"/>
                <a:ea typeface="Helvetica Neue"/>
                <a:cs typeface="Helvetica Neue"/>
                <a:sym typeface="Helvetica Neue"/>
              </a:rPr>
              <a:t>	19	Additional columns depend on options selected when running the program.</a:t>
            </a:r>
            <a:endParaRPr sz="900"/>
          </a:p>
        </p:txBody>
      </p:sp>
      <p:pic>
        <p:nvPicPr>
          <p:cNvPr id="1365" name="Google Shape;1365;p140"/>
          <p:cNvPicPr preferRelativeResize="0"/>
          <p:nvPr/>
        </p:nvPicPr>
        <p:blipFill>
          <a:blip r:embed="rId3">
            <a:alphaModFix/>
          </a:blip>
          <a:stretch>
            <a:fillRect/>
          </a:stretch>
        </p:blipFill>
        <p:spPr>
          <a:xfrm>
            <a:off x="2237700" y="1084025"/>
            <a:ext cx="6509325" cy="1485500"/>
          </a:xfrm>
          <a:prstGeom prst="rect">
            <a:avLst/>
          </a:prstGeom>
          <a:noFill/>
          <a:ln>
            <a:noFill/>
          </a:ln>
        </p:spPr>
      </p:pic>
      <p:sp>
        <p:nvSpPr>
          <p:cNvPr id="1366" name="Google Shape;1366;p140"/>
          <p:cNvSpPr txBox="1"/>
          <p:nvPr>
            <p:ph type="title"/>
          </p:nvPr>
        </p:nvSpPr>
        <p:spPr>
          <a:xfrm>
            <a:off x="563825" y="11156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HOMER: annotate peaks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67" name="Google Shape;1367;p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pic>
        <p:nvPicPr>
          <p:cNvPr id="1372" name="Google Shape;1372;p141"/>
          <p:cNvPicPr preferRelativeResize="0"/>
          <p:nvPr/>
        </p:nvPicPr>
        <p:blipFill rotWithShape="1">
          <a:blip r:embed="rId3">
            <a:alphaModFix/>
          </a:blip>
          <a:srcRect b="0" l="0" r="0" t="0"/>
          <a:stretch/>
        </p:blipFill>
        <p:spPr>
          <a:xfrm>
            <a:off x="412225" y="983425"/>
            <a:ext cx="4838400" cy="3855300"/>
          </a:xfrm>
          <a:prstGeom prst="rect">
            <a:avLst/>
          </a:prstGeom>
          <a:noFill/>
          <a:ln>
            <a:noFill/>
          </a:ln>
        </p:spPr>
      </p:pic>
      <p:sp>
        <p:nvSpPr>
          <p:cNvPr id="1373" name="Google Shape;1373;p141"/>
          <p:cNvSpPr/>
          <p:nvPr/>
        </p:nvSpPr>
        <p:spPr>
          <a:xfrm>
            <a:off x="5320088" y="2158850"/>
            <a:ext cx="2982600" cy="8259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Peak </a:t>
            </a:r>
            <a:r>
              <a:rPr lang="en" sz="1500">
                <a:latin typeface="Helvetica Neue"/>
                <a:ea typeface="Helvetica Neue"/>
                <a:cs typeface="Helvetica Neue"/>
                <a:sym typeface="Helvetica Neue"/>
              </a:rPr>
              <a:t>c</a:t>
            </a:r>
            <a:r>
              <a:rPr b="0" i="0" lang="en" sz="1500" u="none" cap="none" strike="noStrike">
                <a:solidFill>
                  <a:srgbClr val="000000"/>
                </a:solidFill>
                <a:latin typeface="Helvetica Neue"/>
                <a:ea typeface="Helvetica Neue"/>
                <a:cs typeface="Helvetica Neue"/>
                <a:sym typeface="Helvetica Neue"/>
              </a:rPr>
              <a:t>o-</a:t>
            </a:r>
            <a:r>
              <a:rPr lang="en" sz="1500">
                <a:latin typeface="Helvetica Neue"/>
                <a:ea typeface="Helvetica Neue"/>
                <a:cs typeface="Helvetica Neue"/>
                <a:sym typeface="Helvetica Neue"/>
              </a:rPr>
              <a:t>o</a:t>
            </a:r>
            <a:r>
              <a:rPr b="0" i="0" lang="en" sz="1500" u="none" cap="none" strike="noStrike">
                <a:solidFill>
                  <a:srgbClr val="000000"/>
                </a:solidFill>
                <a:latin typeface="Helvetica Neue"/>
                <a:ea typeface="Helvetica Neue"/>
                <a:cs typeface="Helvetica Neue"/>
                <a:sym typeface="Helvetica Neue"/>
              </a:rPr>
              <a:t>ccurrence </a:t>
            </a:r>
            <a:r>
              <a:rPr lang="en" sz="1500">
                <a:latin typeface="Helvetica Neue"/>
                <a:ea typeface="Helvetica Neue"/>
                <a:cs typeface="Helvetica Neue"/>
                <a:sym typeface="Helvetica Neue"/>
              </a:rPr>
              <a:t>s</a:t>
            </a:r>
            <a:r>
              <a:rPr b="0" i="0" lang="en" sz="1500" u="none" cap="none" strike="noStrike">
                <a:solidFill>
                  <a:srgbClr val="000000"/>
                </a:solidFill>
                <a:latin typeface="Helvetica Neue"/>
                <a:ea typeface="Helvetica Neue"/>
                <a:cs typeface="Helvetica Neue"/>
                <a:sym typeface="Helvetica Neue"/>
              </a:rPr>
              <a:t>tatistics</a:t>
            </a:r>
            <a:endParaRPr sz="900"/>
          </a:p>
          <a:p>
            <a:pPr indent="0" lvl="0" marL="0" marR="0" rtl="0" algn="l">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Co-</a:t>
            </a:r>
            <a:r>
              <a:rPr lang="en" sz="1500">
                <a:latin typeface="Helvetica Neue"/>
                <a:ea typeface="Helvetica Neue"/>
                <a:cs typeface="Helvetica Neue"/>
                <a:sym typeface="Helvetica Neue"/>
              </a:rPr>
              <a:t>b</a:t>
            </a:r>
            <a:r>
              <a:rPr b="0" i="0" lang="en" sz="1500" u="none" cap="none" strike="noStrike">
                <a:solidFill>
                  <a:srgbClr val="000000"/>
                </a:solidFill>
                <a:latin typeface="Helvetica Neue"/>
                <a:ea typeface="Helvetica Neue"/>
                <a:cs typeface="Helvetica Neue"/>
                <a:sym typeface="Helvetica Neue"/>
              </a:rPr>
              <a:t>ound </a:t>
            </a:r>
            <a:r>
              <a:rPr lang="en" sz="1500">
                <a:latin typeface="Helvetica Neue"/>
                <a:ea typeface="Helvetica Neue"/>
                <a:cs typeface="Helvetica Neue"/>
                <a:sym typeface="Helvetica Neue"/>
              </a:rPr>
              <a:t>p</a:t>
            </a:r>
            <a:r>
              <a:rPr b="0" i="0" lang="en" sz="1500" u="none" cap="none" strike="noStrike">
                <a:solidFill>
                  <a:srgbClr val="000000"/>
                </a:solidFill>
                <a:latin typeface="Helvetica Neue"/>
                <a:ea typeface="Helvetica Neue"/>
                <a:cs typeface="Helvetica Neue"/>
                <a:sym typeface="Helvetica Neue"/>
              </a:rPr>
              <a:t>eaks</a:t>
            </a:r>
            <a:endParaRPr sz="900"/>
          </a:p>
          <a:p>
            <a:pPr indent="0" lvl="0" marL="0" marR="0" rtl="0" algn="l">
              <a:lnSpc>
                <a:spcPct val="100000"/>
              </a:lnSpc>
              <a:spcBef>
                <a:spcPts val="0"/>
              </a:spcBef>
              <a:spcAft>
                <a:spcPts val="0"/>
              </a:spcAft>
              <a:buClr>
                <a:srgbClr val="000000"/>
              </a:buClr>
              <a:buFont typeface="Helvetica Neue"/>
              <a:buNone/>
            </a:pPr>
            <a:r>
              <a:rPr b="0" i="0" lang="en" sz="1500" u="none" cap="none" strike="noStrike">
                <a:solidFill>
                  <a:srgbClr val="000000"/>
                </a:solidFill>
                <a:latin typeface="Helvetica Neue"/>
                <a:ea typeface="Helvetica Neue"/>
                <a:cs typeface="Helvetica Neue"/>
                <a:sym typeface="Helvetica Neue"/>
              </a:rPr>
              <a:t>Differentially </a:t>
            </a:r>
            <a:r>
              <a:rPr lang="en" sz="1500">
                <a:latin typeface="Helvetica Neue"/>
                <a:ea typeface="Helvetica Neue"/>
                <a:cs typeface="Helvetica Neue"/>
                <a:sym typeface="Helvetica Neue"/>
              </a:rPr>
              <a:t>b</a:t>
            </a:r>
            <a:r>
              <a:rPr b="0" i="0" lang="en" sz="1500" u="none" cap="none" strike="noStrike">
                <a:solidFill>
                  <a:srgbClr val="000000"/>
                </a:solidFill>
                <a:latin typeface="Helvetica Neue"/>
                <a:ea typeface="Helvetica Neue"/>
                <a:cs typeface="Helvetica Neue"/>
                <a:sym typeface="Helvetica Neue"/>
              </a:rPr>
              <a:t>ound </a:t>
            </a:r>
            <a:r>
              <a:rPr lang="en" sz="1500">
                <a:latin typeface="Helvetica Neue"/>
                <a:ea typeface="Helvetica Neue"/>
                <a:cs typeface="Helvetica Neue"/>
                <a:sym typeface="Helvetica Neue"/>
              </a:rPr>
              <a:t>p</a:t>
            </a:r>
            <a:r>
              <a:rPr b="0" i="0" lang="en" sz="1500" u="none" cap="none" strike="noStrike">
                <a:solidFill>
                  <a:srgbClr val="000000"/>
                </a:solidFill>
                <a:latin typeface="Helvetica Neue"/>
                <a:ea typeface="Helvetica Neue"/>
                <a:cs typeface="Helvetica Neue"/>
                <a:sym typeface="Helvetica Neue"/>
              </a:rPr>
              <a:t>eaks</a:t>
            </a:r>
            <a:endParaRPr sz="900"/>
          </a:p>
        </p:txBody>
      </p:sp>
      <p:sp>
        <p:nvSpPr>
          <p:cNvPr id="1374" name="Google Shape;1374;p141"/>
          <p:cNvSpPr txBox="1"/>
          <p:nvPr>
            <p:ph type="title"/>
          </p:nvPr>
        </p:nvSpPr>
        <p:spPr>
          <a:xfrm>
            <a:off x="563825" y="11156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HOMER: compare peaks</a:t>
            </a:r>
            <a:endParaRPr/>
          </a:p>
        </p:txBody>
      </p:sp>
      <p:sp>
        <p:nvSpPr>
          <p:cNvPr id="1375" name="Google Shape;1375;p1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79"/>
          <p:cNvSpPr txBox="1"/>
          <p:nvPr>
            <p:ph type="title"/>
          </p:nvPr>
        </p:nvSpPr>
        <p:spPr>
          <a:xfrm>
            <a:off x="497450" y="99856"/>
            <a:ext cx="8520600" cy="572700"/>
          </a:xfrm>
          <a:prstGeom prst="rect">
            <a:avLst/>
          </a:prstGeom>
        </p:spPr>
        <p:txBody>
          <a:bodyPr anchorCtr="0" anchor="t" bIns="93100" lIns="93100" spcFirstLastPara="1" rIns="93100" wrap="square" tIns="93100">
            <a:noAutofit/>
          </a:bodyPr>
          <a:lstStyle/>
          <a:p>
            <a:pPr indent="0" lvl="0" marL="0" rtl="0" algn="l">
              <a:spcBef>
                <a:spcPts val="0"/>
              </a:spcBef>
              <a:spcAft>
                <a:spcPts val="0"/>
              </a:spcAft>
              <a:buNone/>
            </a:pPr>
            <a:r>
              <a:rPr lang="en"/>
              <a:t>Example of read mapping</a:t>
            </a:r>
            <a:endParaRPr/>
          </a:p>
        </p:txBody>
      </p:sp>
      <p:pic>
        <p:nvPicPr>
          <p:cNvPr id="406" name="Google Shape;406;p79"/>
          <p:cNvPicPr preferRelativeResize="0"/>
          <p:nvPr/>
        </p:nvPicPr>
        <p:blipFill>
          <a:blip r:embed="rId3">
            <a:alphaModFix/>
          </a:blip>
          <a:stretch>
            <a:fillRect/>
          </a:stretch>
        </p:blipFill>
        <p:spPr>
          <a:xfrm>
            <a:off x="427138" y="871156"/>
            <a:ext cx="8289715" cy="4166144"/>
          </a:xfrm>
          <a:prstGeom prst="rect">
            <a:avLst/>
          </a:prstGeom>
          <a:noFill/>
          <a:ln>
            <a:noFill/>
          </a:ln>
        </p:spPr>
      </p:pic>
      <p:sp>
        <p:nvSpPr>
          <p:cNvPr id="407" name="Google Shape;407;p79"/>
          <p:cNvSpPr/>
          <p:nvPr/>
        </p:nvSpPr>
        <p:spPr>
          <a:xfrm>
            <a:off x="2941350" y="985575"/>
            <a:ext cx="1647900" cy="308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9"/>
          <p:cNvSpPr/>
          <p:nvPr/>
        </p:nvSpPr>
        <p:spPr>
          <a:xfrm>
            <a:off x="427150" y="2061950"/>
            <a:ext cx="1647900" cy="308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9"/>
          <p:cNvSpPr/>
          <p:nvPr/>
        </p:nvSpPr>
        <p:spPr>
          <a:xfrm>
            <a:off x="427150" y="2707150"/>
            <a:ext cx="1647900" cy="308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9"/>
          <p:cNvSpPr txBox="1"/>
          <p:nvPr>
            <p:ph idx="12" type="sldNum"/>
          </p:nvPr>
        </p:nvSpPr>
        <p:spPr>
          <a:xfrm>
            <a:off x="8472458" y="4663217"/>
            <a:ext cx="548700" cy="393600"/>
          </a:xfrm>
          <a:prstGeom prst="rect">
            <a:avLst/>
          </a:prstGeom>
        </p:spPr>
        <p:txBody>
          <a:bodyPr anchorCtr="0" anchor="ctr" bIns="93100" lIns="93100" spcFirstLastPara="1" rIns="93100" wrap="square" tIns="931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142"/>
          <p:cNvSpPr txBox="1"/>
          <p:nvPr>
            <p:ph type="title"/>
          </p:nvPr>
        </p:nvSpPr>
        <p:spPr>
          <a:xfrm>
            <a:off x="969200" y="1846050"/>
            <a:ext cx="7863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Clustering</a:t>
            </a:r>
            <a:endParaRPr sz="2800"/>
          </a:p>
        </p:txBody>
      </p:sp>
      <p:sp>
        <p:nvSpPr>
          <p:cNvPr id="1381" name="Google Shape;1381;p142"/>
          <p:cNvSpPr/>
          <p:nvPr/>
        </p:nvSpPr>
        <p:spPr>
          <a:xfrm>
            <a:off x="4911563" y="745600"/>
            <a:ext cx="2043075" cy="317325"/>
          </a:xfrm>
          <a:prstGeom prst="flowChartProcess">
            <a:avLst/>
          </a:prstGeom>
          <a:solidFill>
            <a:srgbClr val="D0D9C1"/>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Raw Data (fastq)</a:t>
            </a:r>
            <a:endParaRPr sz="1300">
              <a:solidFill>
                <a:schemeClr val="dk1"/>
              </a:solidFill>
              <a:latin typeface="Century Schoolbook"/>
              <a:ea typeface="Century Schoolbook"/>
              <a:cs typeface="Century Schoolbook"/>
              <a:sym typeface="Century Schoolbook"/>
            </a:endParaRPr>
          </a:p>
        </p:txBody>
      </p:sp>
      <p:sp>
        <p:nvSpPr>
          <p:cNvPr id="1382" name="Google Shape;1382;p142"/>
          <p:cNvSpPr/>
          <p:nvPr/>
        </p:nvSpPr>
        <p:spPr>
          <a:xfrm>
            <a:off x="4985800" y="1374807"/>
            <a:ext cx="1894600" cy="317325"/>
          </a:xfrm>
          <a:prstGeom prst="flowChartProcess">
            <a:avLst/>
          </a:prstGeom>
          <a:solidFill>
            <a:srgbClr val="D0D9C1"/>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300">
                <a:solidFill>
                  <a:schemeClr val="dk1"/>
                </a:solidFill>
                <a:latin typeface="Century Schoolbook"/>
                <a:ea typeface="Century Schoolbook"/>
                <a:cs typeface="Century Schoolbook"/>
                <a:sym typeface="Century Schoolbook"/>
              </a:rPr>
              <a:t>Mapping (bam)</a:t>
            </a:r>
            <a:endParaRPr sz="1300">
              <a:solidFill>
                <a:schemeClr val="dk1"/>
              </a:solidFill>
              <a:latin typeface="Century Schoolbook"/>
              <a:ea typeface="Century Schoolbook"/>
              <a:cs typeface="Century Schoolbook"/>
              <a:sym typeface="Century Schoolbook"/>
            </a:endParaRPr>
          </a:p>
        </p:txBody>
      </p:sp>
      <p:sp>
        <p:nvSpPr>
          <p:cNvPr id="1383" name="Google Shape;1383;p142"/>
          <p:cNvSpPr/>
          <p:nvPr/>
        </p:nvSpPr>
        <p:spPr>
          <a:xfrm>
            <a:off x="4985800" y="2004014"/>
            <a:ext cx="1894600" cy="317325"/>
          </a:xfrm>
          <a:prstGeom prst="flowChartProcess">
            <a:avLst/>
          </a:prstGeom>
          <a:solidFill>
            <a:srgbClr val="D0D9C1"/>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300">
                <a:solidFill>
                  <a:schemeClr val="dk1"/>
                </a:solidFill>
                <a:latin typeface="Century Schoolbook"/>
                <a:ea typeface="Century Schoolbook"/>
                <a:cs typeface="Century Schoolbook"/>
                <a:sym typeface="Century Schoolbook"/>
              </a:rPr>
              <a:t>Filtering (bam)</a:t>
            </a:r>
            <a:endParaRPr sz="1300">
              <a:solidFill>
                <a:schemeClr val="dk1"/>
              </a:solidFill>
              <a:latin typeface="Century Schoolbook"/>
              <a:ea typeface="Century Schoolbook"/>
              <a:cs typeface="Century Schoolbook"/>
              <a:sym typeface="Century Schoolbook"/>
            </a:endParaRPr>
          </a:p>
        </p:txBody>
      </p:sp>
      <p:sp>
        <p:nvSpPr>
          <p:cNvPr id="1384" name="Google Shape;1384;p142"/>
          <p:cNvSpPr/>
          <p:nvPr/>
        </p:nvSpPr>
        <p:spPr>
          <a:xfrm>
            <a:off x="6880400" y="3898537"/>
            <a:ext cx="1894600" cy="317325"/>
          </a:xfrm>
          <a:prstGeom prst="flowChartProcess">
            <a:avLst/>
          </a:prstGeom>
          <a:solidFill>
            <a:srgbClr val="D0D9C1"/>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300">
                <a:solidFill>
                  <a:schemeClr val="dk1"/>
                </a:solidFill>
                <a:latin typeface="Century Schoolbook"/>
                <a:ea typeface="Century Schoolbook"/>
                <a:cs typeface="Century Schoolbook"/>
                <a:sym typeface="Century Schoolbook"/>
              </a:rPr>
              <a:t>Annotation</a:t>
            </a:r>
            <a:endParaRPr sz="1300">
              <a:solidFill>
                <a:schemeClr val="dk1"/>
              </a:solidFill>
              <a:latin typeface="Century Schoolbook"/>
              <a:ea typeface="Century Schoolbook"/>
              <a:cs typeface="Century Schoolbook"/>
              <a:sym typeface="Century Schoolbook"/>
            </a:endParaRPr>
          </a:p>
        </p:txBody>
      </p:sp>
      <p:sp>
        <p:nvSpPr>
          <p:cNvPr id="1385" name="Google Shape;1385;p142"/>
          <p:cNvSpPr/>
          <p:nvPr/>
        </p:nvSpPr>
        <p:spPr>
          <a:xfrm>
            <a:off x="2753125" y="3898533"/>
            <a:ext cx="1894600" cy="317325"/>
          </a:xfrm>
          <a:prstGeom prst="flowChartProcess">
            <a:avLst/>
          </a:prstGeom>
          <a:solidFill>
            <a:srgbClr val="D0D9C1"/>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300">
                <a:solidFill>
                  <a:schemeClr val="dk1"/>
                </a:solidFill>
                <a:latin typeface="Century Schoolbook"/>
                <a:ea typeface="Century Schoolbook"/>
                <a:cs typeface="Century Schoolbook"/>
                <a:sym typeface="Century Schoolbook"/>
              </a:rPr>
              <a:t>Clustering</a:t>
            </a:r>
            <a:endParaRPr sz="1300">
              <a:solidFill>
                <a:schemeClr val="dk1"/>
              </a:solidFill>
              <a:latin typeface="Century Schoolbook"/>
              <a:ea typeface="Century Schoolbook"/>
              <a:cs typeface="Century Schoolbook"/>
              <a:sym typeface="Century Schoolbook"/>
            </a:endParaRPr>
          </a:p>
        </p:txBody>
      </p:sp>
      <p:sp>
        <p:nvSpPr>
          <p:cNvPr id="1386" name="Google Shape;1386;p142"/>
          <p:cNvSpPr/>
          <p:nvPr/>
        </p:nvSpPr>
        <p:spPr>
          <a:xfrm>
            <a:off x="4980213" y="4520850"/>
            <a:ext cx="1894600" cy="317325"/>
          </a:xfrm>
          <a:prstGeom prst="flowChartProcess">
            <a:avLst/>
          </a:prstGeom>
          <a:solidFill>
            <a:srgbClr val="FFFFFF"/>
          </a:solidFill>
          <a:ln cap="flat" cmpd="sng" w="9525">
            <a:solidFill>
              <a:schemeClr val="accent3"/>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300">
                <a:solidFill>
                  <a:schemeClr val="dk1"/>
                </a:solidFill>
                <a:latin typeface="Century Schoolbook"/>
                <a:ea typeface="Century Schoolbook"/>
                <a:cs typeface="Century Schoolbook"/>
                <a:sym typeface="Century Schoolbook"/>
              </a:rPr>
              <a:t>Motif discovery</a:t>
            </a:r>
            <a:endParaRPr sz="1300">
              <a:solidFill>
                <a:schemeClr val="dk1"/>
              </a:solidFill>
              <a:latin typeface="Century Schoolbook"/>
              <a:ea typeface="Century Schoolbook"/>
              <a:cs typeface="Century Schoolbook"/>
              <a:sym typeface="Century Schoolbook"/>
            </a:endParaRPr>
          </a:p>
        </p:txBody>
      </p:sp>
      <p:sp>
        <p:nvSpPr>
          <p:cNvPr id="1387" name="Google Shape;1387;p142"/>
          <p:cNvSpPr/>
          <p:nvPr/>
        </p:nvSpPr>
        <p:spPr>
          <a:xfrm>
            <a:off x="2753138" y="3262421"/>
            <a:ext cx="1894600" cy="317325"/>
          </a:xfrm>
          <a:prstGeom prst="flowChartProcess">
            <a:avLst/>
          </a:prstGeom>
          <a:solidFill>
            <a:srgbClr val="D0D9C1"/>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300">
                <a:solidFill>
                  <a:schemeClr val="dk1"/>
                </a:solidFill>
                <a:latin typeface="Century Schoolbook"/>
                <a:ea typeface="Century Schoolbook"/>
                <a:cs typeface="Century Schoolbook"/>
                <a:sym typeface="Century Schoolbook"/>
              </a:rPr>
              <a:t>Visualization (bigwig)</a:t>
            </a:r>
            <a:endParaRPr sz="1300">
              <a:solidFill>
                <a:schemeClr val="dk1"/>
              </a:solidFill>
              <a:latin typeface="Century Schoolbook"/>
              <a:ea typeface="Century Schoolbook"/>
              <a:cs typeface="Century Schoolbook"/>
              <a:sym typeface="Century Schoolbook"/>
            </a:endParaRPr>
          </a:p>
        </p:txBody>
      </p:sp>
      <p:sp>
        <p:nvSpPr>
          <p:cNvPr id="1388" name="Google Shape;1388;p142"/>
          <p:cNvSpPr/>
          <p:nvPr/>
        </p:nvSpPr>
        <p:spPr>
          <a:xfrm rot="10800000">
            <a:off x="5815713" y="1128166"/>
            <a:ext cx="234775" cy="181400"/>
          </a:xfrm>
          <a:prstGeom prst="flowChartExtra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2"/>
          <p:cNvSpPr/>
          <p:nvPr/>
        </p:nvSpPr>
        <p:spPr>
          <a:xfrm rot="10800000">
            <a:off x="5815713" y="2386580"/>
            <a:ext cx="234775" cy="181400"/>
          </a:xfrm>
          <a:prstGeom prst="flowChartExtra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2"/>
          <p:cNvSpPr/>
          <p:nvPr/>
        </p:nvSpPr>
        <p:spPr>
          <a:xfrm rot="-5400000">
            <a:off x="4699388" y="3330388"/>
            <a:ext cx="234775" cy="181400"/>
          </a:xfrm>
          <a:prstGeom prst="flowChartExtra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2"/>
          <p:cNvSpPr/>
          <p:nvPr/>
        </p:nvSpPr>
        <p:spPr>
          <a:xfrm rot="10800000">
            <a:off x="3583050" y="3641056"/>
            <a:ext cx="234775" cy="181400"/>
          </a:xfrm>
          <a:prstGeom prst="flowChartExtra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92" name="Google Shape;1392;p142"/>
          <p:cNvSpPr/>
          <p:nvPr/>
        </p:nvSpPr>
        <p:spPr>
          <a:xfrm>
            <a:off x="4985800" y="3262428"/>
            <a:ext cx="1894600" cy="317325"/>
          </a:xfrm>
          <a:prstGeom prst="flowChartProcess">
            <a:avLst/>
          </a:prstGeom>
          <a:solidFill>
            <a:srgbClr val="D0D9C1"/>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300">
                <a:solidFill>
                  <a:schemeClr val="dk1"/>
                </a:solidFill>
                <a:latin typeface="Century Schoolbook"/>
                <a:ea typeface="Century Schoolbook"/>
                <a:cs typeface="Century Schoolbook"/>
                <a:sym typeface="Century Schoolbook"/>
              </a:rPr>
              <a:t>Peak calling (bed)</a:t>
            </a:r>
            <a:endParaRPr sz="1300">
              <a:solidFill>
                <a:schemeClr val="dk1"/>
              </a:solidFill>
              <a:latin typeface="Century Schoolbook"/>
              <a:ea typeface="Century Schoolbook"/>
              <a:cs typeface="Century Schoolbook"/>
              <a:sym typeface="Century Schoolbook"/>
            </a:endParaRPr>
          </a:p>
        </p:txBody>
      </p:sp>
      <p:sp>
        <p:nvSpPr>
          <p:cNvPr id="1393" name="Google Shape;1393;p142"/>
          <p:cNvSpPr/>
          <p:nvPr/>
        </p:nvSpPr>
        <p:spPr>
          <a:xfrm rot="10800000">
            <a:off x="5815713" y="1757373"/>
            <a:ext cx="234775" cy="181400"/>
          </a:xfrm>
          <a:prstGeom prst="flowChartExtra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2"/>
          <p:cNvSpPr/>
          <p:nvPr/>
        </p:nvSpPr>
        <p:spPr>
          <a:xfrm>
            <a:off x="4985800" y="2633221"/>
            <a:ext cx="1894600" cy="317325"/>
          </a:xfrm>
          <a:prstGeom prst="flowChartProcess">
            <a:avLst/>
          </a:prstGeom>
          <a:solidFill>
            <a:srgbClr val="D0D9C1"/>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300">
                <a:solidFill>
                  <a:schemeClr val="dk1"/>
                </a:solidFill>
                <a:latin typeface="Century Schoolbook"/>
                <a:ea typeface="Century Schoolbook"/>
                <a:cs typeface="Century Schoolbook"/>
                <a:sym typeface="Century Schoolbook"/>
              </a:rPr>
              <a:t>Quality Control</a:t>
            </a:r>
            <a:endParaRPr sz="1300">
              <a:solidFill>
                <a:schemeClr val="dk1"/>
              </a:solidFill>
              <a:latin typeface="Century Schoolbook"/>
              <a:ea typeface="Century Schoolbook"/>
              <a:cs typeface="Century Schoolbook"/>
              <a:sym typeface="Century Schoolbook"/>
            </a:endParaRPr>
          </a:p>
        </p:txBody>
      </p:sp>
      <p:sp>
        <p:nvSpPr>
          <p:cNvPr id="1395" name="Google Shape;1395;p142"/>
          <p:cNvSpPr/>
          <p:nvPr/>
        </p:nvSpPr>
        <p:spPr>
          <a:xfrm rot="10800000">
            <a:off x="5815713" y="3015787"/>
            <a:ext cx="234775" cy="181400"/>
          </a:xfrm>
          <a:prstGeom prst="flowChartExtra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2"/>
          <p:cNvSpPr/>
          <p:nvPr/>
        </p:nvSpPr>
        <p:spPr>
          <a:xfrm rot="10800000">
            <a:off x="5441975" y="3971550"/>
            <a:ext cx="971100" cy="497400"/>
          </a:xfrm>
          <a:prstGeom prst="leftRightUpArrow">
            <a:avLst>
              <a:gd fmla="val 25000" name="adj1"/>
              <a:gd fmla="val 25000" name="adj2"/>
              <a:gd fmla="val 25000" name="adj3"/>
            </a:avLst>
          </a:prstGeom>
          <a:solidFill>
            <a:srgbClr val="FFFFFF"/>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2"/>
          <p:cNvSpPr/>
          <p:nvPr/>
        </p:nvSpPr>
        <p:spPr>
          <a:xfrm rot="10800000">
            <a:off x="5815713" y="3645012"/>
            <a:ext cx="234775" cy="181400"/>
          </a:xfrm>
          <a:prstGeom prst="flowChartExtra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98" name="Google Shape;1398;p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143"/>
          <p:cNvSpPr txBox="1"/>
          <p:nvPr>
            <p:ph idx="1" type="body"/>
          </p:nvPr>
        </p:nvSpPr>
        <p:spPr>
          <a:xfrm>
            <a:off x="311700" y="659450"/>
            <a:ext cx="3999900" cy="42492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Clr>
                <a:srgbClr val="FF9900"/>
              </a:buClr>
              <a:buSzPts val="1600"/>
              <a:buChar char="●"/>
            </a:pPr>
            <a:r>
              <a:rPr lang="en" sz="1600">
                <a:solidFill>
                  <a:schemeClr val="dk1"/>
                </a:solidFill>
              </a:rPr>
              <a:t>How does the signal (read counts) distribute around or inside: </a:t>
            </a:r>
            <a:endParaRPr sz="1600">
              <a:solidFill>
                <a:schemeClr val="dk1"/>
              </a:solidFill>
            </a:endParaRPr>
          </a:p>
          <a:p>
            <a:pPr indent="-330200" lvl="1" marL="914400" rtl="0" algn="l">
              <a:lnSpc>
                <a:spcPct val="100000"/>
              </a:lnSpc>
              <a:spcBef>
                <a:spcPts val="0"/>
              </a:spcBef>
              <a:spcAft>
                <a:spcPts val="0"/>
              </a:spcAft>
              <a:buClr>
                <a:srgbClr val="FF9900"/>
              </a:buClr>
              <a:buSzPts val="1600"/>
              <a:buChar char="○"/>
            </a:pPr>
            <a:r>
              <a:rPr lang="en" sz="1600">
                <a:solidFill>
                  <a:schemeClr val="dk1"/>
                </a:solidFill>
              </a:rPr>
              <a:t>Transcriptional start sites (TSS)</a:t>
            </a:r>
            <a:endParaRPr sz="1600">
              <a:solidFill>
                <a:schemeClr val="dk1"/>
              </a:solidFill>
            </a:endParaRPr>
          </a:p>
          <a:p>
            <a:pPr indent="-330200" lvl="1" marL="914400" rtl="0" algn="l">
              <a:lnSpc>
                <a:spcPct val="100000"/>
              </a:lnSpc>
              <a:spcBef>
                <a:spcPts val="0"/>
              </a:spcBef>
              <a:spcAft>
                <a:spcPts val="0"/>
              </a:spcAft>
              <a:buClr>
                <a:srgbClr val="FF9900"/>
              </a:buClr>
              <a:buSzPts val="1600"/>
              <a:buChar char="○"/>
            </a:pPr>
            <a:r>
              <a:rPr lang="en" sz="1600">
                <a:solidFill>
                  <a:schemeClr val="dk1"/>
                </a:solidFill>
              </a:rPr>
              <a:t>Transcriptional termination sites (TTS)</a:t>
            </a:r>
            <a:endParaRPr sz="1600">
              <a:solidFill>
                <a:schemeClr val="dk1"/>
              </a:solidFill>
            </a:endParaRPr>
          </a:p>
          <a:p>
            <a:pPr indent="-330200" lvl="1" marL="914400" rtl="0" algn="l">
              <a:lnSpc>
                <a:spcPct val="100000"/>
              </a:lnSpc>
              <a:spcBef>
                <a:spcPts val="0"/>
              </a:spcBef>
              <a:spcAft>
                <a:spcPts val="0"/>
              </a:spcAft>
              <a:buClr>
                <a:srgbClr val="FF9900"/>
              </a:buClr>
              <a:buSzPts val="1600"/>
              <a:buChar char="○"/>
            </a:pPr>
            <a:r>
              <a:rPr lang="en" sz="1600">
                <a:solidFill>
                  <a:schemeClr val="dk1"/>
                </a:solidFill>
              </a:rPr>
              <a:t>Gene bodies, exons, introns</a:t>
            </a:r>
            <a:endParaRPr sz="1600">
              <a:solidFill>
                <a:schemeClr val="dk1"/>
              </a:solidFill>
            </a:endParaRPr>
          </a:p>
          <a:p>
            <a:pPr indent="-330200" lvl="0" marL="457200" rtl="0" algn="l">
              <a:lnSpc>
                <a:spcPct val="100000"/>
              </a:lnSpc>
              <a:spcBef>
                <a:spcPts val="0"/>
              </a:spcBef>
              <a:spcAft>
                <a:spcPts val="0"/>
              </a:spcAft>
              <a:buClr>
                <a:srgbClr val="FF9900"/>
              </a:buClr>
              <a:buSzPts val="1600"/>
              <a:buChar char="●"/>
            </a:pPr>
            <a:r>
              <a:rPr lang="en" sz="1600">
                <a:solidFill>
                  <a:schemeClr val="dk1"/>
                </a:solidFill>
              </a:rPr>
              <a:t>Tools:</a:t>
            </a:r>
            <a:endParaRPr sz="1600">
              <a:solidFill>
                <a:schemeClr val="dk1"/>
              </a:solidFill>
            </a:endParaRPr>
          </a:p>
          <a:p>
            <a:pPr indent="-330200" lvl="1" marL="914400" rtl="0" algn="l">
              <a:lnSpc>
                <a:spcPct val="100000"/>
              </a:lnSpc>
              <a:spcBef>
                <a:spcPts val="0"/>
              </a:spcBef>
              <a:spcAft>
                <a:spcPts val="0"/>
              </a:spcAft>
              <a:buClr>
                <a:srgbClr val="FF9900"/>
              </a:buClr>
              <a:buSzPts val="1600"/>
              <a:buChar char="○"/>
            </a:pPr>
            <a:r>
              <a:rPr lang="en" sz="1600">
                <a:solidFill>
                  <a:schemeClr val="dk1"/>
                </a:solidFill>
              </a:rPr>
              <a:t>Deeptools (heatmapper)</a:t>
            </a:r>
            <a:endParaRPr sz="1600">
              <a:solidFill>
                <a:schemeClr val="dk1"/>
              </a:solidFill>
            </a:endParaRPr>
          </a:p>
          <a:p>
            <a:pPr indent="-330200" lvl="1" marL="914400" rtl="0" algn="l">
              <a:lnSpc>
                <a:spcPct val="100000"/>
              </a:lnSpc>
              <a:spcBef>
                <a:spcPts val="0"/>
              </a:spcBef>
              <a:spcAft>
                <a:spcPts val="0"/>
              </a:spcAft>
              <a:buClr>
                <a:srgbClr val="FF9900"/>
              </a:buClr>
              <a:buSzPts val="1600"/>
              <a:buChar char="○"/>
            </a:pPr>
            <a:r>
              <a:rPr lang="en" sz="1600">
                <a:solidFill>
                  <a:schemeClr val="dk1"/>
                </a:solidFill>
              </a:rPr>
              <a:t>seqMINER</a:t>
            </a:r>
            <a:endParaRPr sz="1600">
              <a:solidFill>
                <a:schemeClr val="dk1"/>
              </a:solidFill>
            </a:endParaRPr>
          </a:p>
          <a:p>
            <a:pPr indent="-330200" lvl="0" marL="457200" rtl="0" algn="l">
              <a:lnSpc>
                <a:spcPct val="100000"/>
              </a:lnSpc>
              <a:spcBef>
                <a:spcPts val="0"/>
              </a:spcBef>
              <a:spcAft>
                <a:spcPts val="0"/>
              </a:spcAft>
              <a:buClr>
                <a:srgbClr val="FF9900"/>
              </a:buClr>
              <a:buSzPts val="1600"/>
              <a:buChar char="●"/>
            </a:pPr>
            <a:r>
              <a:rPr lang="en" sz="1600">
                <a:solidFill>
                  <a:schemeClr val="dk1"/>
                </a:solidFill>
              </a:rPr>
              <a:t>Unsupervised clustering methods (e.g k-means)</a:t>
            </a:r>
            <a:endParaRPr sz="1600">
              <a:solidFill>
                <a:schemeClr val="dk1"/>
              </a:solidFill>
            </a:endParaRPr>
          </a:p>
          <a:p>
            <a:pPr indent="-330200" lvl="1" marL="914400" rtl="0" algn="l">
              <a:lnSpc>
                <a:spcPct val="100000"/>
              </a:lnSpc>
              <a:spcBef>
                <a:spcPts val="0"/>
              </a:spcBef>
              <a:spcAft>
                <a:spcPts val="0"/>
              </a:spcAft>
              <a:buClr>
                <a:srgbClr val="FF9900"/>
              </a:buClr>
              <a:buSzPts val="1600"/>
              <a:buChar char="○"/>
            </a:pPr>
            <a:r>
              <a:rPr lang="en" sz="1600">
                <a:solidFill>
                  <a:schemeClr val="dk1"/>
                </a:solidFill>
              </a:rPr>
              <a:t>Discover some underlying classes of genomic regions</a:t>
            </a:r>
            <a:endParaRPr sz="1600">
              <a:solidFill>
                <a:schemeClr val="dk1"/>
              </a:solidFill>
            </a:endParaRPr>
          </a:p>
          <a:p>
            <a:pPr indent="0" lvl="0" marL="0" rtl="0" algn="l">
              <a:lnSpc>
                <a:spcPct val="100000"/>
              </a:lnSpc>
              <a:spcBef>
                <a:spcPts val="600"/>
              </a:spcBef>
              <a:spcAft>
                <a:spcPts val="0"/>
              </a:spcAft>
              <a:buNone/>
            </a:pPr>
            <a:r>
              <a:t/>
            </a:r>
            <a:endParaRPr sz="1600"/>
          </a:p>
        </p:txBody>
      </p:sp>
      <p:sp>
        <p:nvSpPr>
          <p:cNvPr id="1404" name="Google Shape;1404;p143"/>
          <p:cNvSpPr txBox="1"/>
          <p:nvPr>
            <p:ph type="title"/>
          </p:nvPr>
        </p:nvSpPr>
        <p:spPr>
          <a:xfrm>
            <a:off x="411425"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Based on signal distribution, are there any classes of genomic regions?</a:t>
            </a:r>
            <a:endParaRPr sz="2000"/>
          </a:p>
        </p:txBody>
      </p:sp>
      <p:pic>
        <p:nvPicPr>
          <p:cNvPr descr="Screen Shot 2016-11-16 at 18.07.11.jpg" id="1405" name="Google Shape;1405;p143"/>
          <p:cNvPicPr preferRelativeResize="0"/>
          <p:nvPr/>
        </p:nvPicPr>
        <p:blipFill>
          <a:blip r:embed="rId3">
            <a:alphaModFix/>
          </a:blip>
          <a:stretch>
            <a:fillRect/>
          </a:stretch>
        </p:blipFill>
        <p:spPr>
          <a:xfrm>
            <a:off x="4956175" y="2112500"/>
            <a:ext cx="2098976" cy="1891301"/>
          </a:xfrm>
          <a:prstGeom prst="rect">
            <a:avLst/>
          </a:prstGeom>
          <a:noFill/>
          <a:ln>
            <a:noFill/>
          </a:ln>
        </p:spPr>
      </p:pic>
      <p:pic>
        <p:nvPicPr>
          <p:cNvPr descr="Screen Shot 2016-11-16 at 18.11.02.jpg" id="1406" name="Google Shape;1406;p143"/>
          <p:cNvPicPr preferRelativeResize="0"/>
          <p:nvPr/>
        </p:nvPicPr>
        <p:blipFill>
          <a:blip r:embed="rId4">
            <a:alphaModFix/>
          </a:blip>
          <a:stretch>
            <a:fillRect/>
          </a:stretch>
        </p:blipFill>
        <p:spPr>
          <a:xfrm>
            <a:off x="7489625" y="2080100"/>
            <a:ext cx="1498075" cy="2076100"/>
          </a:xfrm>
          <a:prstGeom prst="rect">
            <a:avLst/>
          </a:prstGeom>
          <a:noFill/>
          <a:ln>
            <a:noFill/>
          </a:ln>
        </p:spPr>
      </p:pic>
      <p:sp>
        <p:nvSpPr>
          <p:cNvPr id="1407" name="Google Shape;1407;p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44"/>
          <p:cNvSpPr txBox="1"/>
          <p:nvPr>
            <p:ph type="title"/>
          </p:nvPr>
        </p:nvSpPr>
        <p:spPr>
          <a:xfrm>
            <a:off x="563825" y="140225"/>
            <a:ext cx="8520600" cy="57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Font typeface="Century Schoolbook"/>
              <a:buNone/>
            </a:pPr>
            <a:r>
              <a:rPr lang="en"/>
              <a:t>Clustering</a:t>
            </a:r>
            <a:endParaRPr sz="4000"/>
          </a:p>
        </p:txBody>
      </p:sp>
      <p:sp>
        <p:nvSpPr>
          <p:cNvPr id="1413" name="Google Shape;1413;p144"/>
          <p:cNvSpPr txBox="1"/>
          <p:nvPr>
            <p:ph idx="1" type="body"/>
          </p:nvPr>
        </p:nvSpPr>
        <p:spPr>
          <a:xfrm>
            <a:off x="311700" y="771475"/>
            <a:ext cx="8520600" cy="3416400"/>
          </a:xfrm>
          <a:prstGeom prst="rect">
            <a:avLst/>
          </a:prstGeom>
          <a:noFill/>
          <a:ln>
            <a:noFill/>
          </a:ln>
        </p:spPr>
        <p:txBody>
          <a:bodyPr anchorCtr="0" anchor="t" bIns="45700" lIns="91425" spcFirstLastPara="1" rIns="91425" wrap="square" tIns="45700">
            <a:noAutofit/>
          </a:bodyPr>
          <a:lstStyle/>
          <a:p>
            <a:pPr indent="-182880" lvl="0" marL="182880" marR="0" rtl="0" algn="l">
              <a:lnSpc>
                <a:spcPct val="95000"/>
              </a:lnSpc>
              <a:spcBef>
                <a:spcPts val="0"/>
              </a:spcBef>
              <a:spcAft>
                <a:spcPts val="0"/>
              </a:spcAft>
              <a:buClr>
                <a:schemeClr val="accent1"/>
              </a:buClr>
              <a:buSzPts val="1440"/>
              <a:buFont typeface="Arial"/>
              <a:buChar char="•"/>
            </a:pPr>
            <a:r>
              <a:rPr b="0" i="0" lang="en" sz="1800" u="none" cap="none" strike="noStrike">
                <a:solidFill>
                  <a:schemeClr val="dk1"/>
                </a:solidFill>
                <a:latin typeface="Century Schoolbook"/>
                <a:ea typeface="Century Schoolbook"/>
                <a:cs typeface="Century Schoolbook"/>
                <a:sym typeface="Century Schoolbook"/>
              </a:rPr>
              <a:t>Group together genomic regions with similar enrichments</a:t>
            </a:r>
            <a:endParaRPr/>
          </a:p>
          <a:p>
            <a:pPr indent="-182880" lvl="0" marL="182880" marR="0" rtl="0" algn="l">
              <a:lnSpc>
                <a:spcPct val="95000"/>
              </a:lnSpc>
              <a:spcBef>
                <a:spcPts val="1600"/>
              </a:spcBef>
              <a:spcAft>
                <a:spcPts val="0"/>
              </a:spcAft>
              <a:buClr>
                <a:schemeClr val="accent1"/>
              </a:buClr>
              <a:buSzPts val="1440"/>
              <a:buFont typeface="Arial"/>
              <a:buChar char="•"/>
            </a:pPr>
            <a:r>
              <a:rPr b="0" i="0" lang="en" sz="1800" u="none" cap="none" strike="noStrike">
                <a:solidFill>
                  <a:schemeClr val="dk1"/>
                </a:solidFill>
                <a:latin typeface="Century Schoolbook"/>
                <a:ea typeface="Century Schoolbook"/>
                <a:cs typeface="Century Schoolbook"/>
                <a:sym typeface="Century Schoolbook"/>
              </a:rPr>
              <a:t>In a single sample or multiple samples</a:t>
            </a:r>
            <a:endParaRPr/>
          </a:p>
          <a:p>
            <a:pPr indent="-182880" lvl="0" marL="182880" marR="0" rtl="0" algn="l">
              <a:lnSpc>
                <a:spcPct val="95000"/>
              </a:lnSpc>
              <a:spcBef>
                <a:spcPts val="1600"/>
              </a:spcBef>
              <a:spcAft>
                <a:spcPts val="0"/>
              </a:spcAft>
              <a:buClr>
                <a:schemeClr val="accent1"/>
              </a:buClr>
              <a:buSzPts val="1440"/>
              <a:buFont typeface="Arial"/>
              <a:buChar char="•"/>
            </a:pPr>
            <a:r>
              <a:rPr b="0" i="0" lang="en" sz="1800" u="none" cap="none" strike="noStrike">
                <a:solidFill>
                  <a:schemeClr val="dk1"/>
                </a:solidFill>
                <a:latin typeface="Century Schoolbook"/>
                <a:ea typeface="Century Schoolbook"/>
                <a:cs typeface="Century Schoolbook"/>
                <a:sym typeface="Century Schoolbook"/>
              </a:rPr>
              <a:t>E.g:</a:t>
            </a:r>
            <a:endParaRPr b="0" i="0" sz="1800" u="none" cap="none" strike="noStrike">
              <a:solidFill>
                <a:schemeClr val="dk1"/>
              </a:solidFill>
              <a:latin typeface="Century Schoolbook"/>
              <a:ea typeface="Century Schoolbook"/>
              <a:cs typeface="Century Schoolbook"/>
              <a:sym typeface="Century Schoolbook"/>
            </a:endParaRPr>
          </a:p>
        </p:txBody>
      </p:sp>
      <p:sp>
        <p:nvSpPr>
          <p:cNvPr id="1414" name="Google Shape;1414;p144"/>
          <p:cNvSpPr txBox="1"/>
          <p:nvPr>
            <p:ph idx="12" type="sldNum"/>
          </p:nvPr>
        </p:nvSpPr>
        <p:spPr>
          <a:xfrm>
            <a:off x="8472458" y="4663217"/>
            <a:ext cx="548700" cy="393600"/>
          </a:xfrm>
          <a:prstGeom prst="rect">
            <a:avLst/>
          </a:prstGeom>
          <a:noFill/>
          <a:ln>
            <a:noFill/>
          </a:ln>
        </p:spPr>
        <p:txBody>
          <a:bodyPr anchorCtr="0" anchor="ctr" bIns="45700" lIns="27425" spcFirstLastPara="1" rIns="27425" wrap="square" tIns="45700">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grpSp>
        <p:nvGrpSpPr>
          <p:cNvPr id="1415" name="Google Shape;1415;p144"/>
          <p:cNvGrpSpPr/>
          <p:nvPr/>
        </p:nvGrpSpPr>
        <p:grpSpPr>
          <a:xfrm>
            <a:off x="729914" y="2608228"/>
            <a:ext cx="7423027" cy="1840484"/>
            <a:chOff x="729625" y="3477638"/>
            <a:chExt cx="7423027" cy="2453979"/>
          </a:xfrm>
        </p:grpSpPr>
        <p:cxnSp>
          <p:nvCxnSpPr>
            <p:cNvPr id="1416" name="Google Shape;1416;p144"/>
            <p:cNvCxnSpPr/>
            <p:nvPr/>
          </p:nvCxnSpPr>
          <p:spPr>
            <a:xfrm>
              <a:off x="2248428" y="3881619"/>
              <a:ext cx="2554800" cy="0"/>
            </a:xfrm>
            <a:prstGeom prst="straightConnector1">
              <a:avLst/>
            </a:prstGeom>
            <a:noFill/>
            <a:ln cap="flat" cmpd="sng" w="28575">
              <a:solidFill>
                <a:schemeClr val="accent1"/>
              </a:solidFill>
              <a:prstDash val="solid"/>
              <a:round/>
              <a:headEnd len="sm" w="sm" type="none"/>
              <a:tailEnd len="sm" w="sm" type="none"/>
            </a:ln>
          </p:spPr>
        </p:cxnSp>
        <p:cxnSp>
          <p:nvCxnSpPr>
            <p:cNvPr id="1417" name="Google Shape;1417;p144"/>
            <p:cNvCxnSpPr/>
            <p:nvPr/>
          </p:nvCxnSpPr>
          <p:spPr>
            <a:xfrm flipH="1" rot="10800000">
              <a:off x="2248428" y="4559493"/>
              <a:ext cx="2554800" cy="14700"/>
            </a:xfrm>
            <a:prstGeom prst="straightConnector1">
              <a:avLst/>
            </a:prstGeom>
            <a:noFill/>
            <a:ln cap="flat" cmpd="sng" w="28575">
              <a:solidFill>
                <a:schemeClr val="accent1"/>
              </a:solidFill>
              <a:prstDash val="solid"/>
              <a:round/>
              <a:headEnd len="sm" w="sm" type="none"/>
              <a:tailEnd len="sm" w="sm" type="none"/>
            </a:ln>
          </p:spPr>
        </p:cxnSp>
        <p:cxnSp>
          <p:nvCxnSpPr>
            <p:cNvPr id="1418" name="Google Shape;1418;p144"/>
            <p:cNvCxnSpPr/>
            <p:nvPr/>
          </p:nvCxnSpPr>
          <p:spPr>
            <a:xfrm flipH="1" rot="10800000">
              <a:off x="2248428" y="5325066"/>
              <a:ext cx="2554800" cy="14700"/>
            </a:xfrm>
            <a:prstGeom prst="straightConnector1">
              <a:avLst/>
            </a:prstGeom>
            <a:noFill/>
            <a:ln cap="flat" cmpd="sng" w="28575">
              <a:solidFill>
                <a:schemeClr val="accent1"/>
              </a:solidFill>
              <a:prstDash val="solid"/>
              <a:round/>
              <a:headEnd len="sm" w="sm" type="none"/>
              <a:tailEnd len="sm" w="sm" type="none"/>
            </a:ln>
          </p:spPr>
        </p:cxnSp>
        <p:sp>
          <p:nvSpPr>
            <p:cNvPr id="1419" name="Google Shape;1419;p144"/>
            <p:cNvSpPr/>
            <p:nvPr/>
          </p:nvSpPr>
          <p:spPr>
            <a:xfrm>
              <a:off x="2401422" y="3489397"/>
              <a:ext cx="251100" cy="392100"/>
            </a:xfrm>
            <a:custGeom>
              <a:rect b="b" l="l" r="r" t="t"/>
              <a:pathLst>
                <a:path extrusionOk="0" h="120000" w="120000">
                  <a:moveTo>
                    <a:pt x="0" y="120000"/>
                  </a:moveTo>
                  <a:lnTo>
                    <a:pt x="0" y="120000"/>
                  </a:lnTo>
                  <a:cubicBezTo>
                    <a:pt x="4112" y="117592"/>
                    <a:pt x="8764" y="115706"/>
                    <a:pt x="12337" y="112777"/>
                  </a:cubicBezTo>
                  <a:cubicBezTo>
                    <a:pt x="14195" y="111255"/>
                    <a:pt x="14559" y="108869"/>
                    <a:pt x="15862" y="106999"/>
                  </a:cubicBezTo>
                  <a:cubicBezTo>
                    <a:pt x="16913" y="105492"/>
                    <a:pt x="18213" y="104110"/>
                    <a:pt x="19388" y="102666"/>
                  </a:cubicBezTo>
                  <a:cubicBezTo>
                    <a:pt x="19975" y="101221"/>
                    <a:pt x="20699" y="99810"/>
                    <a:pt x="21150" y="98332"/>
                  </a:cubicBezTo>
                  <a:cubicBezTo>
                    <a:pt x="23698" y="89978"/>
                    <a:pt x="22319" y="91456"/>
                    <a:pt x="24675" y="82443"/>
                  </a:cubicBezTo>
                  <a:cubicBezTo>
                    <a:pt x="25690" y="78561"/>
                    <a:pt x="26668" y="74654"/>
                    <a:pt x="28200" y="70888"/>
                  </a:cubicBezTo>
                  <a:cubicBezTo>
                    <a:pt x="28788" y="69443"/>
                    <a:pt x="28649" y="67631"/>
                    <a:pt x="29963" y="66554"/>
                  </a:cubicBezTo>
                  <a:cubicBezTo>
                    <a:pt x="31277" y="65478"/>
                    <a:pt x="33488" y="65591"/>
                    <a:pt x="35250" y="65110"/>
                  </a:cubicBezTo>
                  <a:cubicBezTo>
                    <a:pt x="36996" y="60819"/>
                    <a:pt x="38111" y="55543"/>
                    <a:pt x="42301" y="52109"/>
                  </a:cubicBezTo>
                  <a:cubicBezTo>
                    <a:pt x="43799" y="50882"/>
                    <a:pt x="45826" y="50183"/>
                    <a:pt x="47588" y="49220"/>
                  </a:cubicBezTo>
                  <a:cubicBezTo>
                    <a:pt x="47001" y="47776"/>
                    <a:pt x="45826" y="46410"/>
                    <a:pt x="45826" y="44887"/>
                  </a:cubicBezTo>
                  <a:cubicBezTo>
                    <a:pt x="45826" y="43365"/>
                    <a:pt x="47099" y="42023"/>
                    <a:pt x="47588" y="40554"/>
                  </a:cubicBezTo>
                  <a:cubicBezTo>
                    <a:pt x="50777" y="30971"/>
                    <a:pt x="50820" y="30199"/>
                    <a:pt x="52876" y="21776"/>
                  </a:cubicBezTo>
                  <a:cubicBezTo>
                    <a:pt x="52289" y="20331"/>
                    <a:pt x="50283" y="18804"/>
                    <a:pt x="51113" y="17442"/>
                  </a:cubicBezTo>
                  <a:cubicBezTo>
                    <a:pt x="55814" y="9738"/>
                    <a:pt x="59339" y="23220"/>
                    <a:pt x="54639" y="11664"/>
                  </a:cubicBezTo>
                  <a:cubicBezTo>
                    <a:pt x="55226" y="10220"/>
                    <a:pt x="55951" y="8808"/>
                    <a:pt x="56401" y="7331"/>
                  </a:cubicBezTo>
                  <a:cubicBezTo>
                    <a:pt x="57128" y="4949"/>
                    <a:pt x="55484" y="1207"/>
                    <a:pt x="58164" y="109"/>
                  </a:cubicBezTo>
                  <a:cubicBezTo>
                    <a:pt x="60330" y="-778"/>
                    <a:pt x="59230" y="3985"/>
                    <a:pt x="59926" y="5887"/>
                  </a:cubicBezTo>
                  <a:cubicBezTo>
                    <a:pt x="60994" y="8803"/>
                    <a:pt x="63451" y="14553"/>
                    <a:pt x="63451" y="14553"/>
                  </a:cubicBezTo>
                  <a:cubicBezTo>
                    <a:pt x="62864" y="15998"/>
                    <a:pt x="61689" y="17364"/>
                    <a:pt x="61689" y="18887"/>
                  </a:cubicBezTo>
                  <a:cubicBezTo>
                    <a:pt x="61689" y="20409"/>
                    <a:pt x="62941" y="21756"/>
                    <a:pt x="63451" y="23220"/>
                  </a:cubicBezTo>
                  <a:cubicBezTo>
                    <a:pt x="64117" y="25129"/>
                    <a:pt x="64131" y="27222"/>
                    <a:pt x="65214" y="28998"/>
                  </a:cubicBezTo>
                  <a:cubicBezTo>
                    <a:pt x="67108" y="32103"/>
                    <a:pt x="72264" y="37665"/>
                    <a:pt x="72264" y="37665"/>
                  </a:cubicBezTo>
                  <a:cubicBezTo>
                    <a:pt x="73439" y="41517"/>
                    <a:pt x="75104" y="45290"/>
                    <a:pt x="75789" y="49220"/>
                  </a:cubicBezTo>
                  <a:cubicBezTo>
                    <a:pt x="76377" y="52591"/>
                    <a:pt x="76618" y="56014"/>
                    <a:pt x="77552" y="59332"/>
                  </a:cubicBezTo>
                  <a:cubicBezTo>
                    <a:pt x="78387" y="62299"/>
                    <a:pt x="78449" y="65845"/>
                    <a:pt x="81077" y="67999"/>
                  </a:cubicBezTo>
                  <a:lnTo>
                    <a:pt x="86365" y="72332"/>
                  </a:lnTo>
                  <a:cubicBezTo>
                    <a:pt x="91065" y="83888"/>
                    <a:pt x="84014" y="70406"/>
                    <a:pt x="93415" y="78110"/>
                  </a:cubicBezTo>
                  <a:cubicBezTo>
                    <a:pt x="94729" y="79187"/>
                    <a:pt x="94017" y="81254"/>
                    <a:pt x="95177" y="82443"/>
                  </a:cubicBezTo>
                  <a:cubicBezTo>
                    <a:pt x="96501" y="83799"/>
                    <a:pt x="98702" y="84369"/>
                    <a:pt x="100465" y="85332"/>
                  </a:cubicBezTo>
                  <a:cubicBezTo>
                    <a:pt x="104895" y="96225"/>
                    <a:pt x="98404" y="83221"/>
                    <a:pt x="107515" y="92555"/>
                  </a:cubicBezTo>
                  <a:cubicBezTo>
                    <a:pt x="108676" y="93744"/>
                    <a:pt x="108767" y="95424"/>
                    <a:pt x="109278" y="96888"/>
                  </a:cubicBezTo>
                  <a:cubicBezTo>
                    <a:pt x="109943" y="98797"/>
                    <a:pt x="109527" y="101116"/>
                    <a:pt x="111040" y="102666"/>
                  </a:cubicBezTo>
                  <a:cubicBezTo>
                    <a:pt x="112201" y="103855"/>
                    <a:pt x="114565" y="103629"/>
                    <a:pt x="116328" y="104110"/>
                  </a:cubicBezTo>
                  <a:cubicBezTo>
                    <a:pt x="116915" y="106036"/>
                    <a:pt x="117425" y="107979"/>
                    <a:pt x="118091" y="109888"/>
                  </a:cubicBezTo>
                  <a:cubicBezTo>
                    <a:pt x="118601" y="111352"/>
                    <a:pt x="120543" y="112808"/>
                    <a:pt x="119853" y="114222"/>
                  </a:cubicBezTo>
                  <a:cubicBezTo>
                    <a:pt x="119066" y="115833"/>
                    <a:pt x="116680" y="117002"/>
                    <a:pt x="114565" y="117111"/>
                  </a:cubicBezTo>
                  <a:cubicBezTo>
                    <a:pt x="88172" y="118462"/>
                    <a:pt x="61689" y="118074"/>
                    <a:pt x="35250" y="118555"/>
                  </a:cubicBezTo>
                  <a:lnTo>
                    <a:pt x="0" y="120000"/>
                  </a:lnTo>
                  <a:close/>
                </a:path>
              </a:pathLst>
            </a:custGeom>
            <a:solidFill>
              <a:srgbClr val="7595AC"/>
            </a:solidFill>
            <a:ln cap="flat" cmpd="sng" w="9525">
              <a:solidFill>
                <a:schemeClr val="accent2"/>
              </a:solidFill>
              <a:prstDash val="solid"/>
              <a:round/>
              <a:headEnd len="sm" w="sm" type="none"/>
              <a:tailEnd len="sm" w="sm" type="none"/>
            </a:ln>
            <a:effectLst>
              <a:outerShdw blurRad="50800" rotWithShape="0" algn="tl" dir="5400000" dist="15240">
                <a:srgbClr val="000000">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420" name="Google Shape;1420;p144"/>
            <p:cNvSpPr/>
            <p:nvPr/>
          </p:nvSpPr>
          <p:spPr>
            <a:xfrm>
              <a:off x="2394411" y="4071410"/>
              <a:ext cx="423300" cy="510900"/>
            </a:xfrm>
            <a:custGeom>
              <a:rect b="b" l="l" r="r" t="t"/>
              <a:pathLst>
                <a:path extrusionOk="0" h="120000" w="120000">
                  <a:moveTo>
                    <a:pt x="0" y="116571"/>
                  </a:moveTo>
                  <a:lnTo>
                    <a:pt x="0" y="116571"/>
                  </a:lnTo>
                  <a:cubicBezTo>
                    <a:pt x="26825" y="72115"/>
                    <a:pt x="9994" y="104966"/>
                    <a:pt x="20688" y="75428"/>
                  </a:cubicBezTo>
                  <a:cubicBezTo>
                    <a:pt x="23195" y="68505"/>
                    <a:pt x="28964" y="54857"/>
                    <a:pt x="28964" y="54857"/>
                  </a:cubicBezTo>
                  <a:cubicBezTo>
                    <a:pt x="30343" y="48000"/>
                    <a:pt x="31601" y="41125"/>
                    <a:pt x="33101" y="34285"/>
                  </a:cubicBezTo>
                  <a:cubicBezTo>
                    <a:pt x="35733" y="22293"/>
                    <a:pt x="35093" y="15492"/>
                    <a:pt x="45515" y="6857"/>
                  </a:cubicBezTo>
                  <a:cubicBezTo>
                    <a:pt x="49031" y="3943"/>
                    <a:pt x="53790" y="2285"/>
                    <a:pt x="57928" y="0"/>
                  </a:cubicBezTo>
                  <a:cubicBezTo>
                    <a:pt x="52795" y="17013"/>
                    <a:pt x="46699" y="28901"/>
                    <a:pt x="62066" y="48000"/>
                  </a:cubicBezTo>
                  <a:cubicBezTo>
                    <a:pt x="64824" y="51428"/>
                    <a:pt x="66458" y="55711"/>
                    <a:pt x="70341" y="58285"/>
                  </a:cubicBezTo>
                  <a:cubicBezTo>
                    <a:pt x="73039" y="60074"/>
                    <a:pt x="98224" y="64918"/>
                    <a:pt x="99305" y="65142"/>
                  </a:cubicBezTo>
                  <a:cubicBezTo>
                    <a:pt x="101256" y="69992"/>
                    <a:pt x="107581" y="84838"/>
                    <a:pt x="107581" y="89142"/>
                  </a:cubicBezTo>
                  <a:cubicBezTo>
                    <a:pt x="107581" y="92756"/>
                    <a:pt x="104822" y="96000"/>
                    <a:pt x="103443" y="99428"/>
                  </a:cubicBezTo>
                  <a:cubicBezTo>
                    <a:pt x="107581" y="100571"/>
                    <a:pt x="113132" y="100035"/>
                    <a:pt x="115856" y="102857"/>
                  </a:cubicBezTo>
                  <a:cubicBezTo>
                    <a:pt x="120329" y="107489"/>
                    <a:pt x="119994" y="114331"/>
                    <a:pt x="119994" y="120000"/>
                  </a:cubicBezTo>
                  <a:lnTo>
                    <a:pt x="0" y="116571"/>
                  </a:lnTo>
                  <a:close/>
                </a:path>
              </a:pathLst>
            </a:custGeom>
            <a:solidFill>
              <a:srgbClr val="7595AC"/>
            </a:solidFill>
            <a:ln cap="flat" cmpd="sng" w="9525">
              <a:solidFill>
                <a:schemeClr val="accent2"/>
              </a:solidFill>
              <a:prstDash val="solid"/>
              <a:round/>
              <a:headEnd len="sm" w="sm" type="none"/>
              <a:tailEnd len="sm" w="sm" type="none"/>
            </a:ln>
            <a:effectLst>
              <a:outerShdw blurRad="50800" rotWithShape="0" algn="tl" dir="5400000" dist="15240">
                <a:srgbClr val="000000">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421" name="Google Shape;1421;p144"/>
            <p:cNvSpPr/>
            <p:nvPr/>
          </p:nvSpPr>
          <p:spPr>
            <a:xfrm>
              <a:off x="2482003" y="4742979"/>
              <a:ext cx="1722600" cy="613200"/>
            </a:xfrm>
            <a:custGeom>
              <a:rect b="b" l="l" r="r" t="t"/>
              <a:pathLst>
                <a:path extrusionOk="0" h="120000" w="120000">
                  <a:moveTo>
                    <a:pt x="0" y="111428"/>
                  </a:moveTo>
                  <a:lnTo>
                    <a:pt x="0" y="111428"/>
                  </a:lnTo>
                  <a:cubicBezTo>
                    <a:pt x="797" y="106418"/>
                    <a:pt x="4545" y="86989"/>
                    <a:pt x="4545" y="77142"/>
                  </a:cubicBezTo>
                  <a:cubicBezTo>
                    <a:pt x="4545" y="74131"/>
                    <a:pt x="3939" y="71428"/>
                    <a:pt x="3636" y="68571"/>
                  </a:cubicBezTo>
                  <a:cubicBezTo>
                    <a:pt x="3939" y="63809"/>
                    <a:pt x="4545" y="59141"/>
                    <a:pt x="4545" y="54285"/>
                  </a:cubicBezTo>
                  <a:cubicBezTo>
                    <a:pt x="4545" y="51274"/>
                    <a:pt x="3549" y="48713"/>
                    <a:pt x="3636" y="45714"/>
                  </a:cubicBezTo>
                  <a:cubicBezTo>
                    <a:pt x="3689" y="43863"/>
                    <a:pt x="5430" y="21131"/>
                    <a:pt x="6363" y="14285"/>
                  </a:cubicBezTo>
                  <a:cubicBezTo>
                    <a:pt x="6897" y="10370"/>
                    <a:pt x="7575" y="6666"/>
                    <a:pt x="8181" y="2857"/>
                  </a:cubicBezTo>
                  <a:cubicBezTo>
                    <a:pt x="10313" y="22958"/>
                    <a:pt x="7538" y="-1857"/>
                    <a:pt x="10909" y="22857"/>
                  </a:cubicBezTo>
                  <a:cubicBezTo>
                    <a:pt x="11286" y="25625"/>
                    <a:pt x="11352" y="28795"/>
                    <a:pt x="11818" y="31428"/>
                  </a:cubicBezTo>
                  <a:cubicBezTo>
                    <a:pt x="12879" y="37432"/>
                    <a:pt x="15454" y="48571"/>
                    <a:pt x="15454" y="48571"/>
                  </a:cubicBezTo>
                  <a:cubicBezTo>
                    <a:pt x="15757" y="52380"/>
                    <a:pt x="16363" y="56073"/>
                    <a:pt x="16363" y="59999"/>
                  </a:cubicBezTo>
                  <a:cubicBezTo>
                    <a:pt x="16363" y="89347"/>
                    <a:pt x="13621" y="51243"/>
                    <a:pt x="16363" y="85714"/>
                  </a:cubicBezTo>
                  <a:cubicBezTo>
                    <a:pt x="16596" y="88635"/>
                    <a:pt x="16524" y="92404"/>
                    <a:pt x="17272" y="94285"/>
                  </a:cubicBezTo>
                  <a:cubicBezTo>
                    <a:pt x="18248" y="96738"/>
                    <a:pt x="19696" y="96190"/>
                    <a:pt x="20909" y="97142"/>
                  </a:cubicBezTo>
                  <a:cubicBezTo>
                    <a:pt x="21818" y="96190"/>
                    <a:pt x="23104" y="96791"/>
                    <a:pt x="23636" y="94285"/>
                  </a:cubicBezTo>
                  <a:cubicBezTo>
                    <a:pt x="28024" y="73599"/>
                    <a:pt x="21038" y="83673"/>
                    <a:pt x="27272" y="77142"/>
                  </a:cubicBezTo>
                  <a:cubicBezTo>
                    <a:pt x="28484" y="79047"/>
                    <a:pt x="29867" y="80130"/>
                    <a:pt x="30909" y="82857"/>
                  </a:cubicBezTo>
                  <a:cubicBezTo>
                    <a:pt x="31748" y="85055"/>
                    <a:pt x="31954" y="89000"/>
                    <a:pt x="32727" y="91428"/>
                  </a:cubicBezTo>
                  <a:cubicBezTo>
                    <a:pt x="34489" y="96967"/>
                    <a:pt x="35963" y="97676"/>
                    <a:pt x="38181" y="99999"/>
                  </a:cubicBezTo>
                  <a:cubicBezTo>
                    <a:pt x="39696" y="99047"/>
                    <a:pt x="41228" y="98320"/>
                    <a:pt x="42727" y="97142"/>
                  </a:cubicBezTo>
                  <a:cubicBezTo>
                    <a:pt x="43656" y="96412"/>
                    <a:pt x="44855" y="96637"/>
                    <a:pt x="45454" y="94285"/>
                  </a:cubicBezTo>
                  <a:cubicBezTo>
                    <a:pt x="50020" y="76348"/>
                    <a:pt x="42551" y="86849"/>
                    <a:pt x="49090" y="79999"/>
                  </a:cubicBezTo>
                  <a:cubicBezTo>
                    <a:pt x="49999" y="81904"/>
                    <a:pt x="51135" y="83032"/>
                    <a:pt x="51818" y="85714"/>
                  </a:cubicBezTo>
                  <a:cubicBezTo>
                    <a:pt x="52416" y="88066"/>
                    <a:pt x="52049" y="92155"/>
                    <a:pt x="52727" y="94285"/>
                  </a:cubicBezTo>
                  <a:cubicBezTo>
                    <a:pt x="53404" y="96415"/>
                    <a:pt x="54597" y="95796"/>
                    <a:pt x="55454" y="97142"/>
                  </a:cubicBezTo>
                  <a:cubicBezTo>
                    <a:pt x="56431" y="98678"/>
                    <a:pt x="57272" y="100952"/>
                    <a:pt x="58181" y="102857"/>
                  </a:cubicBezTo>
                  <a:cubicBezTo>
                    <a:pt x="59999" y="101904"/>
                    <a:pt x="62136" y="103367"/>
                    <a:pt x="63636" y="99999"/>
                  </a:cubicBezTo>
                  <a:cubicBezTo>
                    <a:pt x="65787" y="95170"/>
                    <a:pt x="64166" y="84994"/>
                    <a:pt x="63636" y="79999"/>
                  </a:cubicBezTo>
                  <a:cubicBezTo>
                    <a:pt x="64545" y="79047"/>
                    <a:pt x="65405" y="77142"/>
                    <a:pt x="66363" y="77142"/>
                  </a:cubicBezTo>
                  <a:cubicBezTo>
                    <a:pt x="70542" y="77142"/>
                    <a:pt x="72095" y="79338"/>
                    <a:pt x="75454" y="82857"/>
                  </a:cubicBezTo>
                  <a:cubicBezTo>
                    <a:pt x="76363" y="84761"/>
                    <a:pt x="77575" y="85714"/>
                    <a:pt x="78181" y="88571"/>
                  </a:cubicBezTo>
                  <a:cubicBezTo>
                    <a:pt x="78874" y="91838"/>
                    <a:pt x="78747" y="96224"/>
                    <a:pt x="79090" y="99999"/>
                  </a:cubicBezTo>
                  <a:cubicBezTo>
                    <a:pt x="79354" y="102895"/>
                    <a:pt x="79696" y="105714"/>
                    <a:pt x="80000" y="108571"/>
                  </a:cubicBezTo>
                  <a:cubicBezTo>
                    <a:pt x="83939" y="107618"/>
                    <a:pt x="87897" y="107254"/>
                    <a:pt x="91818" y="105714"/>
                  </a:cubicBezTo>
                  <a:cubicBezTo>
                    <a:pt x="92769" y="105340"/>
                    <a:pt x="94116" y="105550"/>
                    <a:pt x="94545" y="102857"/>
                  </a:cubicBezTo>
                  <a:cubicBezTo>
                    <a:pt x="94974" y="100163"/>
                    <a:pt x="93939" y="97142"/>
                    <a:pt x="93636" y="94285"/>
                  </a:cubicBezTo>
                  <a:cubicBezTo>
                    <a:pt x="94242" y="90476"/>
                    <a:pt x="94586" y="86129"/>
                    <a:pt x="95454" y="82857"/>
                  </a:cubicBezTo>
                  <a:cubicBezTo>
                    <a:pt x="97106" y="76626"/>
                    <a:pt x="99540" y="76075"/>
                    <a:pt x="101818" y="74285"/>
                  </a:cubicBezTo>
                  <a:cubicBezTo>
                    <a:pt x="107601" y="86402"/>
                    <a:pt x="102910" y="72592"/>
                    <a:pt x="103636" y="88571"/>
                  </a:cubicBezTo>
                  <a:cubicBezTo>
                    <a:pt x="103827" y="92787"/>
                    <a:pt x="104848" y="96190"/>
                    <a:pt x="105454" y="99999"/>
                  </a:cubicBezTo>
                  <a:cubicBezTo>
                    <a:pt x="106666" y="99047"/>
                    <a:pt x="108277" y="100124"/>
                    <a:pt x="109090" y="97142"/>
                  </a:cubicBezTo>
                  <a:cubicBezTo>
                    <a:pt x="110338" y="92569"/>
                    <a:pt x="110909" y="79999"/>
                    <a:pt x="110909" y="79999"/>
                  </a:cubicBezTo>
                  <a:cubicBezTo>
                    <a:pt x="108484" y="57142"/>
                    <a:pt x="110909" y="85714"/>
                    <a:pt x="110909" y="62857"/>
                  </a:cubicBezTo>
                  <a:cubicBezTo>
                    <a:pt x="110909" y="58930"/>
                    <a:pt x="110303" y="55238"/>
                    <a:pt x="110000" y="51428"/>
                  </a:cubicBezTo>
                  <a:cubicBezTo>
                    <a:pt x="110909" y="50476"/>
                    <a:pt x="112195" y="51077"/>
                    <a:pt x="112727" y="48571"/>
                  </a:cubicBezTo>
                  <a:cubicBezTo>
                    <a:pt x="114677" y="39377"/>
                    <a:pt x="113595" y="33903"/>
                    <a:pt x="112727" y="25714"/>
                  </a:cubicBezTo>
                  <a:cubicBezTo>
                    <a:pt x="114890" y="5313"/>
                    <a:pt x="113482" y="13583"/>
                    <a:pt x="116363" y="0"/>
                  </a:cubicBezTo>
                  <a:cubicBezTo>
                    <a:pt x="118576" y="20867"/>
                    <a:pt x="118646" y="11299"/>
                    <a:pt x="117272" y="28571"/>
                  </a:cubicBezTo>
                  <a:cubicBezTo>
                    <a:pt x="120014" y="71657"/>
                    <a:pt x="117272" y="17971"/>
                    <a:pt x="117272" y="54285"/>
                  </a:cubicBezTo>
                  <a:cubicBezTo>
                    <a:pt x="117272" y="62909"/>
                    <a:pt x="117878" y="71428"/>
                    <a:pt x="118181" y="79999"/>
                  </a:cubicBezTo>
                  <a:cubicBezTo>
                    <a:pt x="117878" y="82857"/>
                    <a:pt x="117115" y="85600"/>
                    <a:pt x="117272" y="88571"/>
                  </a:cubicBezTo>
                  <a:cubicBezTo>
                    <a:pt x="117452" y="91958"/>
                    <a:pt x="118602" y="94071"/>
                    <a:pt x="119090" y="97142"/>
                  </a:cubicBezTo>
                  <a:cubicBezTo>
                    <a:pt x="119519" y="99836"/>
                    <a:pt x="119696" y="102857"/>
                    <a:pt x="120000" y="105714"/>
                  </a:cubicBezTo>
                  <a:cubicBezTo>
                    <a:pt x="118294" y="116434"/>
                    <a:pt x="118877" y="120000"/>
                    <a:pt x="114545" y="120000"/>
                  </a:cubicBezTo>
                  <a:cubicBezTo>
                    <a:pt x="76055" y="120000"/>
                    <a:pt x="19090" y="112857"/>
                    <a:pt x="0" y="111428"/>
                  </a:cubicBezTo>
                  <a:close/>
                </a:path>
              </a:pathLst>
            </a:custGeom>
            <a:solidFill>
              <a:srgbClr val="7595AC"/>
            </a:solidFill>
            <a:ln cap="flat" cmpd="sng" w="9525">
              <a:solidFill>
                <a:schemeClr val="accent2"/>
              </a:solidFill>
              <a:prstDash val="solid"/>
              <a:round/>
              <a:headEnd len="sm" w="sm" type="none"/>
              <a:tailEnd len="sm" w="sm" type="none"/>
            </a:ln>
            <a:effectLst>
              <a:outerShdw blurRad="50800" rotWithShape="0" algn="tl" dir="5400000" dist="15240">
                <a:srgbClr val="000000">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422" name="Google Shape;1422;p144"/>
            <p:cNvSpPr txBox="1"/>
            <p:nvPr/>
          </p:nvSpPr>
          <p:spPr>
            <a:xfrm>
              <a:off x="729914" y="3533023"/>
              <a:ext cx="627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entury Schoolbook"/>
                  <a:ea typeface="Century Schoolbook"/>
                  <a:cs typeface="Century Schoolbook"/>
                  <a:sym typeface="Century Schoolbook"/>
                </a:rPr>
                <a:t>TF</a:t>
              </a:r>
              <a:endParaRPr sz="1800">
                <a:solidFill>
                  <a:schemeClr val="dk1"/>
                </a:solidFill>
                <a:latin typeface="Century Schoolbook"/>
                <a:ea typeface="Century Schoolbook"/>
                <a:cs typeface="Century Schoolbook"/>
                <a:sym typeface="Century Schoolbook"/>
              </a:endParaRPr>
            </a:p>
          </p:txBody>
        </p:sp>
        <p:sp>
          <p:nvSpPr>
            <p:cNvPr id="1423" name="Google Shape;1423;p144"/>
            <p:cNvSpPr txBox="1"/>
            <p:nvPr/>
          </p:nvSpPr>
          <p:spPr>
            <a:xfrm>
              <a:off x="729625" y="4279641"/>
              <a:ext cx="151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entury Schoolbook"/>
                  <a:ea typeface="Century Schoolbook"/>
                  <a:cs typeface="Century Schoolbook"/>
                  <a:sym typeface="Century Schoolbook"/>
                </a:rPr>
                <a:t>H3K4me3</a:t>
              </a:r>
              <a:endParaRPr sz="1800">
                <a:solidFill>
                  <a:schemeClr val="dk1"/>
                </a:solidFill>
                <a:latin typeface="Century Schoolbook"/>
                <a:ea typeface="Century Schoolbook"/>
                <a:cs typeface="Century Schoolbook"/>
                <a:sym typeface="Century Schoolbook"/>
              </a:endParaRPr>
            </a:p>
          </p:txBody>
        </p:sp>
        <p:sp>
          <p:nvSpPr>
            <p:cNvPr id="1424" name="Google Shape;1424;p144"/>
            <p:cNvSpPr txBox="1"/>
            <p:nvPr/>
          </p:nvSpPr>
          <p:spPr>
            <a:xfrm>
              <a:off x="729914" y="5041876"/>
              <a:ext cx="151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entury Schoolbook"/>
                  <a:ea typeface="Century Schoolbook"/>
                  <a:cs typeface="Century Schoolbook"/>
                  <a:sym typeface="Century Schoolbook"/>
                </a:rPr>
                <a:t>RNA pol II</a:t>
              </a:r>
              <a:endParaRPr sz="1800">
                <a:solidFill>
                  <a:schemeClr val="dk1"/>
                </a:solidFill>
                <a:latin typeface="Century Schoolbook"/>
                <a:ea typeface="Century Schoolbook"/>
                <a:cs typeface="Century Schoolbook"/>
                <a:sym typeface="Century Schoolbook"/>
              </a:endParaRPr>
            </a:p>
          </p:txBody>
        </p:sp>
        <p:cxnSp>
          <p:nvCxnSpPr>
            <p:cNvPr id="1425" name="Google Shape;1425;p144"/>
            <p:cNvCxnSpPr/>
            <p:nvPr/>
          </p:nvCxnSpPr>
          <p:spPr>
            <a:xfrm>
              <a:off x="5597852" y="3869860"/>
              <a:ext cx="2554800" cy="0"/>
            </a:xfrm>
            <a:prstGeom prst="straightConnector1">
              <a:avLst/>
            </a:prstGeom>
            <a:noFill/>
            <a:ln cap="flat" cmpd="sng" w="28575">
              <a:solidFill>
                <a:schemeClr val="accent1"/>
              </a:solidFill>
              <a:prstDash val="solid"/>
              <a:round/>
              <a:headEnd len="sm" w="sm" type="none"/>
              <a:tailEnd len="sm" w="sm" type="none"/>
            </a:ln>
          </p:spPr>
        </p:cxnSp>
        <p:cxnSp>
          <p:nvCxnSpPr>
            <p:cNvPr id="1426" name="Google Shape;1426;p144"/>
            <p:cNvCxnSpPr/>
            <p:nvPr/>
          </p:nvCxnSpPr>
          <p:spPr>
            <a:xfrm flipH="1" rot="10800000">
              <a:off x="5597852" y="4547734"/>
              <a:ext cx="2554800" cy="14700"/>
            </a:xfrm>
            <a:prstGeom prst="straightConnector1">
              <a:avLst/>
            </a:prstGeom>
            <a:noFill/>
            <a:ln cap="flat" cmpd="sng" w="28575">
              <a:solidFill>
                <a:schemeClr val="accent1"/>
              </a:solidFill>
              <a:prstDash val="solid"/>
              <a:round/>
              <a:headEnd len="sm" w="sm" type="none"/>
              <a:tailEnd len="sm" w="sm" type="none"/>
            </a:ln>
          </p:spPr>
        </p:cxnSp>
        <p:cxnSp>
          <p:nvCxnSpPr>
            <p:cNvPr id="1427" name="Google Shape;1427;p144"/>
            <p:cNvCxnSpPr/>
            <p:nvPr/>
          </p:nvCxnSpPr>
          <p:spPr>
            <a:xfrm flipH="1" rot="10800000">
              <a:off x="5597852" y="5313307"/>
              <a:ext cx="2554800" cy="14700"/>
            </a:xfrm>
            <a:prstGeom prst="straightConnector1">
              <a:avLst/>
            </a:prstGeom>
            <a:noFill/>
            <a:ln cap="flat" cmpd="sng" w="28575">
              <a:solidFill>
                <a:schemeClr val="accent1"/>
              </a:solidFill>
              <a:prstDash val="solid"/>
              <a:round/>
              <a:headEnd len="sm" w="sm" type="none"/>
              <a:tailEnd len="sm" w="sm" type="none"/>
            </a:ln>
          </p:spPr>
        </p:cxnSp>
        <p:sp>
          <p:nvSpPr>
            <p:cNvPr id="1428" name="Google Shape;1428;p144"/>
            <p:cNvSpPr/>
            <p:nvPr/>
          </p:nvSpPr>
          <p:spPr>
            <a:xfrm>
              <a:off x="5750846" y="3477638"/>
              <a:ext cx="251100" cy="392100"/>
            </a:xfrm>
            <a:custGeom>
              <a:rect b="b" l="l" r="r" t="t"/>
              <a:pathLst>
                <a:path extrusionOk="0" h="120000" w="120000">
                  <a:moveTo>
                    <a:pt x="0" y="120000"/>
                  </a:moveTo>
                  <a:lnTo>
                    <a:pt x="0" y="120000"/>
                  </a:lnTo>
                  <a:cubicBezTo>
                    <a:pt x="4112" y="117592"/>
                    <a:pt x="8764" y="115706"/>
                    <a:pt x="12337" y="112777"/>
                  </a:cubicBezTo>
                  <a:cubicBezTo>
                    <a:pt x="14195" y="111255"/>
                    <a:pt x="14559" y="108869"/>
                    <a:pt x="15862" y="106999"/>
                  </a:cubicBezTo>
                  <a:cubicBezTo>
                    <a:pt x="16913" y="105492"/>
                    <a:pt x="18213" y="104110"/>
                    <a:pt x="19388" y="102666"/>
                  </a:cubicBezTo>
                  <a:cubicBezTo>
                    <a:pt x="19975" y="101221"/>
                    <a:pt x="20699" y="99810"/>
                    <a:pt x="21150" y="98332"/>
                  </a:cubicBezTo>
                  <a:cubicBezTo>
                    <a:pt x="23698" y="89978"/>
                    <a:pt x="22319" y="91456"/>
                    <a:pt x="24675" y="82443"/>
                  </a:cubicBezTo>
                  <a:cubicBezTo>
                    <a:pt x="25690" y="78561"/>
                    <a:pt x="26668" y="74654"/>
                    <a:pt x="28200" y="70888"/>
                  </a:cubicBezTo>
                  <a:cubicBezTo>
                    <a:pt x="28788" y="69443"/>
                    <a:pt x="28649" y="67631"/>
                    <a:pt x="29963" y="66554"/>
                  </a:cubicBezTo>
                  <a:cubicBezTo>
                    <a:pt x="31277" y="65478"/>
                    <a:pt x="33488" y="65591"/>
                    <a:pt x="35250" y="65110"/>
                  </a:cubicBezTo>
                  <a:cubicBezTo>
                    <a:pt x="36996" y="60819"/>
                    <a:pt x="38111" y="55543"/>
                    <a:pt x="42301" y="52109"/>
                  </a:cubicBezTo>
                  <a:cubicBezTo>
                    <a:pt x="43799" y="50882"/>
                    <a:pt x="45826" y="50183"/>
                    <a:pt x="47588" y="49220"/>
                  </a:cubicBezTo>
                  <a:cubicBezTo>
                    <a:pt x="47001" y="47776"/>
                    <a:pt x="45826" y="46410"/>
                    <a:pt x="45826" y="44887"/>
                  </a:cubicBezTo>
                  <a:cubicBezTo>
                    <a:pt x="45826" y="43365"/>
                    <a:pt x="47099" y="42023"/>
                    <a:pt x="47588" y="40554"/>
                  </a:cubicBezTo>
                  <a:cubicBezTo>
                    <a:pt x="50777" y="30971"/>
                    <a:pt x="50820" y="30199"/>
                    <a:pt x="52876" y="21776"/>
                  </a:cubicBezTo>
                  <a:cubicBezTo>
                    <a:pt x="52289" y="20331"/>
                    <a:pt x="50283" y="18804"/>
                    <a:pt x="51113" y="17442"/>
                  </a:cubicBezTo>
                  <a:cubicBezTo>
                    <a:pt x="55814" y="9738"/>
                    <a:pt x="59339" y="23220"/>
                    <a:pt x="54639" y="11664"/>
                  </a:cubicBezTo>
                  <a:cubicBezTo>
                    <a:pt x="55226" y="10220"/>
                    <a:pt x="55951" y="8808"/>
                    <a:pt x="56401" y="7331"/>
                  </a:cubicBezTo>
                  <a:cubicBezTo>
                    <a:pt x="57128" y="4949"/>
                    <a:pt x="55484" y="1207"/>
                    <a:pt x="58164" y="109"/>
                  </a:cubicBezTo>
                  <a:cubicBezTo>
                    <a:pt x="60330" y="-778"/>
                    <a:pt x="59230" y="3985"/>
                    <a:pt x="59926" y="5887"/>
                  </a:cubicBezTo>
                  <a:cubicBezTo>
                    <a:pt x="60994" y="8803"/>
                    <a:pt x="63451" y="14553"/>
                    <a:pt x="63451" y="14553"/>
                  </a:cubicBezTo>
                  <a:cubicBezTo>
                    <a:pt x="62864" y="15998"/>
                    <a:pt x="61689" y="17364"/>
                    <a:pt x="61689" y="18887"/>
                  </a:cubicBezTo>
                  <a:cubicBezTo>
                    <a:pt x="61689" y="20409"/>
                    <a:pt x="62941" y="21756"/>
                    <a:pt x="63451" y="23220"/>
                  </a:cubicBezTo>
                  <a:cubicBezTo>
                    <a:pt x="64117" y="25129"/>
                    <a:pt x="64131" y="27222"/>
                    <a:pt x="65214" y="28998"/>
                  </a:cubicBezTo>
                  <a:cubicBezTo>
                    <a:pt x="67108" y="32103"/>
                    <a:pt x="72264" y="37665"/>
                    <a:pt x="72264" y="37665"/>
                  </a:cubicBezTo>
                  <a:cubicBezTo>
                    <a:pt x="73439" y="41517"/>
                    <a:pt x="75104" y="45290"/>
                    <a:pt x="75789" y="49220"/>
                  </a:cubicBezTo>
                  <a:cubicBezTo>
                    <a:pt x="76377" y="52591"/>
                    <a:pt x="76618" y="56014"/>
                    <a:pt x="77552" y="59332"/>
                  </a:cubicBezTo>
                  <a:cubicBezTo>
                    <a:pt x="78387" y="62299"/>
                    <a:pt x="78449" y="65845"/>
                    <a:pt x="81077" y="67999"/>
                  </a:cubicBezTo>
                  <a:lnTo>
                    <a:pt x="86365" y="72332"/>
                  </a:lnTo>
                  <a:cubicBezTo>
                    <a:pt x="91065" y="83888"/>
                    <a:pt x="84014" y="70406"/>
                    <a:pt x="93415" y="78110"/>
                  </a:cubicBezTo>
                  <a:cubicBezTo>
                    <a:pt x="94729" y="79187"/>
                    <a:pt x="94017" y="81254"/>
                    <a:pt x="95177" y="82443"/>
                  </a:cubicBezTo>
                  <a:cubicBezTo>
                    <a:pt x="96501" y="83799"/>
                    <a:pt x="98702" y="84369"/>
                    <a:pt x="100465" y="85332"/>
                  </a:cubicBezTo>
                  <a:cubicBezTo>
                    <a:pt x="104895" y="96225"/>
                    <a:pt x="98404" y="83221"/>
                    <a:pt x="107515" y="92555"/>
                  </a:cubicBezTo>
                  <a:cubicBezTo>
                    <a:pt x="108676" y="93744"/>
                    <a:pt x="108767" y="95424"/>
                    <a:pt x="109278" y="96888"/>
                  </a:cubicBezTo>
                  <a:cubicBezTo>
                    <a:pt x="109943" y="98797"/>
                    <a:pt x="109527" y="101116"/>
                    <a:pt x="111040" y="102666"/>
                  </a:cubicBezTo>
                  <a:cubicBezTo>
                    <a:pt x="112201" y="103855"/>
                    <a:pt x="114565" y="103629"/>
                    <a:pt x="116328" y="104110"/>
                  </a:cubicBezTo>
                  <a:cubicBezTo>
                    <a:pt x="116915" y="106036"/>
                    <a:pt x="117425" y="107979"/>
                    <a:pt x="118091" y="109888"/>
                  </a:cubicBezTo>
                  <a:cubicBezTo>
                    <a:pt x="118601" y="111352"/>
                    <a:pt x="120543" y="112808"/>
                    <a:pt x="119853" y="114222"/>
                  </a:cubicBezTo>
                  <a:cubicBezTo>
                    <a:pt x="119066" y="115833"/>
                    <a:pt x="116680" y="117002"/>
                    <a:pt x="114565" y="117111"/>
                  </a:cubicBezTo>
                  <a:cubicBezTo>
                    <a:pt x="88172" y="118462"/>
                    <a:pt x="61689" y="118074"/>
                    <a:pt x="35250" y="118555"/>
                  </a:cubicBezTo>
                  <a:lnTo>
                    <a:pt x="0" y="120000"/>
                  </a:lnTo>
                  <a:close/>
                </a:path>
              </a:pathLst>
            </a:custGeom>
            <a:solidFill>
              <a:srgbClr val="7595AC"/>
            </a:solidFill>
            <a:ln cap="flat" cmpd="sng" w="9525">
              <a:solidFill>
                <a:schemeClr val="accent2"/>
              </a:solidFill>
              <a:prstDash val="solid"/>
              <a:round/>
              <a:headEnd len="sm" w="sm" type="none"/>
              <a:tailEnd len="sm" w="sm" type="none"/>
            </a:ln>
            <a:effectLst>
              <a:outerShdw blurRad="50800" rotWithShape="0" algn="tl" dir="5400000" dist="15240">
                <a:srgbClr val="000000">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429" name="Google Shape;1429;p144"/>
            <p:cNvSpPr/>
            <p:nvPr/>
          </p:nvSpPr>
          <p:spPr>
            <a:xfrm>
              <a:off x="5743835" y="4059651"/>
              <a:ext cx="423300" cy="510900"/>
            </a:xfrm>
            <a:custGeom>
              <a:rect b="b" l="l" r="r" t="t"/>
              <a:pathLst>
                <a:path extrusionOk="0" h="120000" w="120000">
                  <a:moveTo>
                    <a:pt x="0" y="116571"/>
                  </a:moveTo>
                  <a:lnTo>
                    <a:pt x="0" y="116571"/>
                  </a:lnTo>
                  <a:cubicBezTo>
                    <a:pt x="26825" y="72115"/>
                    <a:pt x="9994" y="104966"/>
                    <a:pt x="20688" y="75428"/>
                  </a:cubicBezTo>
                  <a:cubicBezTo>
                    <a:pt x="23195" y="68505"/>
                    <a:pt x="28964" y="54857"/>
                    <a:pt x="28964" y="54857"/>
                  </a:cubicBezTo>
                  <a:cubicBezTo>
                    <a:pt x="30343" y="48000"/>
                    <a:pt x="31601" y="41125"/>
                    <a:pt x="33101" y="34285"/>
                  </a:cubicBezTo>
                  <a:cubicBezTo>
                    <a:pt x="35733" y="22293"/>
                    <a:pt x="35093" y="15492"/>
                    <a:pt x="45515" y="6857"/>
                  </a:cubicBezTo>
                  <a:cubicBezTo>
                    <a:pt x="49031" y="3943"/>
                    <a:pt x="53790" y="2285"/>
                    <a:pt x="57928" y="0"/>
                  </a:cubicBezTo>
                  <a:cubicBezTo>
                    <a:pt x="52795" y="17013"/>
                    <a:pt x="46699" y="28901"/>
                    <a:pt x="62066" y="48000"/>
                  </a:cubicBezTo>
                  <a:cubicBezTo>
                    <a:pt x="64824" y="51428"/>
                    <a:pt x="66458" y="55711"/>
                    <a:pt x="70341" y="58285"/>
                  </a:cubicBezTo>
                  <a:cubicBezTo>
                    <a:pt x="73039" y="60074"/>
                    <a:pt x="98224" y="64918"/>
                    <a:pt x="99305" y="65142"/>
                  </a:cubicBezTo>
                  <a:cubicBezTo>
                    <a:pt x="101256" y="69992"/>
                    <a:pt x="107581" y="84838"/>
                    <a:pt x="107581" y="89142"/>
                  </a:cubicBezTo>
                  <a:cubicBezTo>
                    <a:pt x="107581" y="92756"/>
                    <a:pt x="104822" y="96000"/>
                    <a:pt x="103443" y="99428"/>
                  </a:cubicBezTo>
                  <a:cubicBezTo>
                    <a:pt x="107581" y="100571"/>
                    <a:pt x="113132" y="100035"/>
                    <a:pt x="115856" y="102857"/>
                  </a:cubicBezTo>
                  <a:cubicBezTo>
                    <a:pt x="120329" y="107489"/>
                    <a:pt x="119994" y="114331"/>
                    <a:pt x="119994" y="120000"/>
                  </a:cubicBezTo>
                  <a:lnTo>
                    <a:pt x="0" y="116571"/>
                  </a:lnTo>
                  <a:close/>
                </a:path>
              </a:pathLst>
            </a:custGeom>
            <a:solidFill>
              <a:srgbClr val="7595AC"/>
            </a:solidFill>
            <a:ln cap="flat" cmpd="sng" w="9525">
              <a:solidFill>
                <a:schemeClr val="accent2"/>
              </a:solidFill>
              <a:prstDash val="solid"/>
              <a:round/>
              <a:headEnd len="sm" w="sm" type="none"/>
              <a:tailEnd len="sm" w="sm" type="none"/>
            </a:ln>
            <a:effectLst>
              <a:outerShdw blurRad="50800" rotWithShape="0" algn="tl" dir="5400000" dist="15240">
                <a:srgbClr val="000000">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430" name="Google Shape;1430;p144"/>
            <p:cNvSpPr/>
            <p:nvPr/>
          </p:nvSpPr>
          <p:spPr>
            <a:xfrm>
              <a:off x="5780920" y="4786405"/>
              <a:ext cx="248100" cy="563700"/>
            </a:xfrm>
            <a:custGeom>
              <a:rect b="b" l="l" r="r" t="t"/>
              <a:pathLst>
                <a:path extrusionOk="0" h="120000" w="120000">
                  <a:moveTo>
                    <a:pt x="0" y="115455"/>
                  </a:moveTo>
                  <a:lnTo>
                    <a:pt x="0" y="115455"/>
                  </a:lnTo>
                  <a:cubicBezTo>
                    <a:pt x="9412" y="107167"/>
                    <a:pt x="18157" y="98726"/>
                    <a:pt x="28235" y="90591"/>
                  </a:cubicBezTo>
                  <a:cubicBezTo>
                    <a:pt x="32297" y="87312"/>
                    <a:pt x="39011" y="84700"/>
                    <a:pt x="42353" y="81267"/>
                  </a:cubicBezTo>
                  <a:cubicBezTo>
                    <a:pt x="46090" y="77427"/>
                    <a:pt x="55215" y="56060"/>
                    <a:pt x="56470" y="53295"/>
                  </a:cubicBezTo>
                  <a:cubicBezTo>
                    <a:pt x="54118" y="50187"/>
                    <a:pt x="49411" y="47247"/>
                    <a:pt x="49411" y="43971"/>
                  </a:cubicBezTo>
                  <a:cubicBezTo>
                    <a:pt x="49411" y="16653"/>
                    <a:pt x="66337" y="44570"/>
                    <a:pt x="49411" y="22215"/>
                  </a:cubicBezTo>
                  <a:cubicBezTo>
                    <a:pt x="51764" y="18071"/>
                    <a:pt x="56470" y="14054"/>
                    <a:pt x="56470" y="9783"/>
                  </a:cubicBezTo>
                  <a:cubicBezTo>
                    <a:pt x="56470" y="-224"/>
                    <a:pt x="32113" y="-4618"/>
                    <a:pt x="70588" y="6675"/>
                  </a:cubicBezTo>
                  <a:cubicBezTo>
                    <a:pt x="75294" y="9783"/>
                    <a:pt x="81727" y="12501"/>
                    <a:pt x="84706" y="15999"/>
                  </a:cubicBezTo>
                  <a:cubicBezTo>
                    <a:pt x="88918" y="20945"/>
                    <a:pt x="89162" y="26382"/>
                    <a:pt x="91764" y="31539"/>
                  </a:cubicBezTo>
                  <a:cubicBezTo>
                    <a:pt x="93869" y="35709"/>
                    <a:pt x="96470" y="39827"/>
                    <a:pt x="98823" y="43971"/>
                  </a:cubicBezTo>
                  <a:cubicBezTo>
                    <a:pt x="96470" y="47079"/>
                    <a:pt x="90541" y="50063"/>
                    <a:pt x="91764" y="53295"/>
                  </a:cubicBezTo>
                  <a:cubicBezTo>
                    <a:pt x="93159" y="56979"/>
                    <a:pt x="102540" y="59186"/>
                    <a:pt x="105882" y="62619"/>
                  </a:cubicBezTo>
                  <a:cubicBezTo>
                    <a:pt x="109704" y="66545"/>
                    <a:pt x="110588" y="70907"/>
                    <a:pt x="112941" y="75051"/>
                  </a:cubicBezTo>
                  <a:cubicBezTo>
                    <a:pt x="110588" y="78159"/>
                    <a:pt x="105209" y="81113"/>
                    <a:pt x="105882" y="84375"/>
                  </a:cubicBezTo>
                  <a:cubicBezTo>
                    <a:pt x="107639" y="92883"/>
                    <a:pt x="120000" y="109239"/>
                    <a:pt x="120000" y="109239"/>
                  </a:cubicBezTo>
                  <a:cubicBezTo>
                    <a:pt x="88916" y="129769"/>
                    <a:pt x="20000" y="114419"/>
                    <a:pt x="0" y="115455"/>
                  </a:cubicBezTo>
                  <a:close/>
                </a:path>
              </a:pathLst>
            </a:custGeom>
            <a:solidFill>
              <a:srgbClr val="7595AC"/>
            </a:solidFill>
            <a:ln cap="flat" cmpd="sng" w="9525">
              <a:solidFill>
                <a:schemeClr val="accent2"/>
              </a:solidFill>
              <a:prstDash val="solid"/>
              <a:round/>
              <a:headEnd len="sm" w="sm" type="none"/>
              <a:tailEnd len="sm" w="sm" type="none"/>
            </a:ln>
            <a:effectLst>
              <a:outerShdw blurRad="50800" rotWithShape="0" algn="tl" dir="5400000" dist="15240">
                <a:srgbClr val="000000">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431" name="Google Shape;1431;p144"/>
            <p:cNvSpPr txBox="1"/>
            <p:nvPr/>
          </p:nvSpPr>
          <p:spPr>
            <a:xfrm>
              <a:off x="2652643" y="5562317"/>
              <a:ext cx="1785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entury Schoolbook"/>
                  <a:ea typeface="Century Schoolbook"/>
                  <a:cs typeface="Century Schoolbook"/>
                  <a:sym typeface="Century Schoolbook"/>
                </a:rPr>
                <a:t>Cluster 1</a:t>
              </a:r>
              <a:endParaRPr sz="1800">
                <a:solidFill>
                  <a:schemeClr val="dk1"/>
                </a:solidFill>
                <a:latin typeface="Century Schoolbook"/>
                <a:ea typeface="Century Schoolbook"/>
                <a:cs typeface="Century Schoolbook"/>
                <a:sym typeface="Century Schoolbook"/>
              </a:endParaRPr>
            </a:p>
          </p:txBody>
        </p:sp>
        <p:sp>
          <p:nvSpPr>
            <p:cNvPr id="1432" name="Google Shape;1432;p144"/>
            <p:cNvSpPr txBox="1"/>
            <p:nvPr/>
          </p:nvSpPr>
          <p:spPr>
            <a:xfrm>
              <a:off x="6002067" y="5533119"/>
              <a:ext cx="1785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entury Schoolbook"/>
                  <a:ea typeface="Century Schoolbook"/>
                  <a:cs typeface="Century Schoolbook"/>
                  <a:sym typeface="Century Schoolbook"/>
                </a:rPr>
                <a:t>Cluster 2</a:t>
              </a:r>
              <a:endParaRPr sz="1800">
                <a:solidFill>
                  <a:schemeClr val="dk1"/>
                </a:solidFill>
                <a:latin typeface="Century Schoolbook"/>
                <a:ea typeface="Century Schoolbook"/>
                <a:cs typeface="Century Schoolbook"/>
                <a:sym typeface="Century Schoolbook"/>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6" name="Shape 1436"/>
        <p:cNvGrpSpPr/>
        <p:nvPr/>
      </p:nvGrpSpPr>
      <p:grpSpPr>
        <a:xfrm>
          <a:off x="0" y="0"/>
          <a:ext cx="0" cy="0"/>
          <a:chOff x="0" y="0"/>
          <a:chExt cx="0" cy="0"/>
        </a:xfrm>
      </p:grpSpPr>
      <p:sp>
        <p:nvSpPr>
          <p:cNvPr id="1437" name="Google Shape;1437;p145"/>
          <p:cNvSpPr txBox="1"/>
          <p:nvPr>
            <p:ph type="title"/>
          </p:nvPr>
        </p:nvSpPr>
        <p:spPr>
          <a:xfrm>
            <a:off x="563825" y="1402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Font typeface="Century Schoolbook"/>
              <a:buNone/>
            </a:pPr>
            <a:r>
              <a:rPr lang="en"/>
              <a:t>Clustering</a:t>
            </a:r>
            <a:endParaRPr/>
          </a:p>
        </p:txBody>
      </p:sp>
      <p:sp>
        <p:nvSpPr>
          <p:cNvPr id="1438" name="Google Shape;1438;p145"/>
          <p:cNvSpPr txBox="1"/>
          <p:nvPr>
            <p:ph idx="1" type="body"/>
          </p:nvPr>
        </p:nvSpPr>
        <p:spPr>
          <a:xfrm>
            <a:off x="311675" y="1608575"/>
            <a:ext cx="4047000" cy="3070500"/>
          </a:xfrm>
          <a:prstGeom prst="rect">
            <a:avLst/>
          </a:prstGeom>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SzPts val="1600"/>
              <a:buFont typeface="Helvetica Neue"/>
              <a:buChar char="●"/>
            </a:pPr>
            <a:r>
              <a:rPr b="1" lang="en" sz="1600">
                <a:solidFill>
                  <a:schemeClr val="dk1"/>
                </a:solidFill>
                <a:latin typeface="Helvetica Neue"/>
                <a:ea typeface="Helvetica Neue"/>
                <a:cs typeface="Helvetica Neue"/>
                <a:sym typeface="Helvetica Neue"/>
              </a:rPr>
              <a:t>seqMINER</a:t>
            </a:r>
            <a:endParaRPr b="1" sz="1600">
              <a:solidFill>
                <a:schemeClr val="dk1"/>
              </a:solidFill>
              <a:latin typeface="Helvetica Neue"/>
              <a:ea typeface="Helvetica Neue"/>
              <a:cs typeface="Helvetica Neue"/>
              <a:sym typeface="Helvetica Neue"/>
            </a:endParaRPr>
          </a:p>
          <a:p>
            <a:pPr indent="-330200" lvl="1" marL="914400" marR="0" rtl="0" algn="l">
              <a:lnSpc>
                <a:spcPct val="15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User friendly interactive interface with multiple graphical representations</a:t>
            </a:r>
            <a:endParaRPr sz="1600">
              <a:solidFill>
                <a:schemeClr val="dk1"/>
              </a:solidFill>
              <a:latin typeface="Helvetica Neue"/>
              <a:ea typeface="Helvetica Neue"/>
              <a:cs typeface="Helvetica Neue"/>
              <a:sym typeface="Helvetica Neue"/>
            </a:endParaRPr>
          </a:p>
          <a:p>
            <a:pPr indent="-330200" lvl="1" marL="914400" marR="0" rtl="0" algn="l">
              <a:lnSpc>
                <a:spcPct val="15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Multiple dataset comparison </a:t>
            </a:r>
            <a:endParaRPr sz="1600">
              <a:solidFill>
                <a:schemeClr val="dk1"/>
              </a:solidFill>
              <a:latin typeface="Helvetica Neue"/>
              <a:ea typeface="Helvetica Neue"/>
              <a:cs typeface="Helvetica Neue"/>
              <a:sym typeface="Helvetica Neue"/>
            </a:endParaRPr>
          </a:p>
          <a:p>
            <a:pPr indent="-330200" lvl="1" marL="914400" marR="0" rtl="0" algn="l">
              <a:lnSpc>
                <a:spcPct val="15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Java, multi-platform</a:t>
            </a:r>
            <a:endParaRPr sz="16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descr="Capture d’écran 2014-02-11 à 16.34.19.png" id="1439" name="Google Shape;1439;p145"/>
          <p:cNvPicPr preferRelativeResize="0"/>
          <p:nvPr/>
        </p:nvPicPr>
        <p:blipFill rotWithShape="1">
          <a:blip r:embed="rId3">
            <a:alphaModFix/>
          </a:blip>
          <a:srcRect b="0" l="0" r="0" t="0"/>
          <a:stretch/>
        </p:blipFill>
        <p:spPr>
          <a:xfrm>
            <a:off x="4921382" y="843200"/>
            <a:ext cx="3909000" cy="3965400"/>
          </a:xfrm>
          <a:prstGeom prst="rect">
            <a:avLst/>
          </a:prstGeom>
          <a:noFill/>
          <a:ln>
            <a:noFill/>
          </a:ln>
        </p:spPr>
      </p:pic>
      <p:sp>
        <p:nvSpPr>
          <p:cNvPr id="1440" name="Google Shape;1440;p145"/>
          <p:cNvSpPr txBox="1"/>
          <p:nvPr/>
        </p:nvSpPr>
        <p:spPr>
          <a:xfrm rot="-5400000">
            <a:off x="3665826" y="2500481"/>
            <a:ext cx="1708500" cy="32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chemeClr val="dk1"/>
                </a:solidFill>
                <a:latin typeface="Century Schoolbook"/>
                <a:ea typeface="Century Schoolbook"/>
                <a:cs typeface="Century Schoolbook"/>
                <a:sym typeface="Century Schoolbook"/>
              </a:rPr>
              <a:t>33881 mouse promoters</a:t>
            </a:r>
            <a:endParaRPr sz="1400">
              <a:solidFill>
                <a:schemeClr val="dk1"/>
              </a:solidFill>
              <a:latin typeface="Century Schoolbook"/>
              <a:ea typeface="Century Schoolbook"/>
              <a:cs typeface="Century Schoolbook"/>
              <a:sym typeface="Century Schoolbook"/>
            </a:endParaRPr>
          </a:p>
        </p:txBody>
      </p:sp>
      <p:sp>
        <p:nvSpPr>
          <p:cNvPr id="1441" name="Google Shape;1441;p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80"/>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a:t>BAM files </a:t>
            </a:r>
            <a:r>
              <a:rPr b="1" lang="en"/>
              <a:t>do not contain fragment location</a:t>
            </a:r>
            <a:r>
              <a:rPr lang="en"/>
              <a:t> but read location </a:t>
            </a:r>
            <a:endParaRPr/>
          </a:p>
          <a:p>
            <a:pPr indent="-342900" lvl="0" marL="457200" rtl="0" algn="l">
              <a:spcBef>
                <a:spcPts val="0"/>
              </a:spcBef>
              <a:spcAft>
                <a:spcPts val="0"/>
              </a:spcAft>
              <a:buSzPts val="1800"/>
              <a:buChar char="●"/>
            </a:pPr>
            <a:r>
              <a:rPr lang="en"/>
              <a:t>We need to extend reads to compute fragments coordinates before coverage analysis</a:t>
            </a:r>
            <a:endParaRPr/>
          </a:p>
          <a:p>
            <a:pPr indent="-342900" lvl="0" marL="457200" rtl="0" algn="l">
              <a:spcBef>
                <a:spcPts val="0"/>
              </a:spcBef>
              <a:spcAft>
                <a:spcPts val="0"/>
              </a:spcAft>
              <a:buSzPts val="1800"/>
              <a:buChar char="●"/>
            </a:pPr>
            <a:r>
              <a:rPr lang="en"/>
              <a:t>Not required for PE</a:t>
            </a:r>
            <a:endParaRPr/>
          </a:p>
        </p:txBody>
      </p:sp>
      <p:sp>
        <p:nvSpPr>
          <p:cNvPr id="416" name="Google Shape;416;p80"/>
          <p:cNvSpPr txBox="1"/>
          <p:nvPr>
            <p:ph type="title"/>
          </p:nvPr>
        </p:nvSpPr>
        <p:spPr>
          <a:xfrm>
            <a:off x="563825"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Coverage file and read extension </a:t>
            </a:r>
            <a:endParaRPr/>
          </a:p>
        </p:txBody>
      </p:sp>
      <p:cxnSp>
        <p:nvCxnSpPr>
          <p:cNvPr id="417" name="Google Shape;417;p80"/>
          <p:cNvCxnSpPr/>
          <p:nvPr/>
        </p:nvCxnSpPr>
        <p:spPr>
          <a:xfrm>
            <a:off x="60116" y="3709878"/>
            <a:ext cx="2529600" cy="4200"/>
          </a:xfrm>
          <a:prstGeom prst="straightConnector1">
            <a:avLst/>
          </a:prstGeom>
          <a:noFill/>
          <a:ln cap="flat" cmpd="sng" w="28575">
            <a:solidFill>
              <a:schemeClr val="dk2"/>
            </a:solidFill>
            <a:prstDash val="solid"/>
            <a:round/>
            <a:headEnd len="med" w="med" type="none"/>
            <a:tailEnd len="med" w="med" type="none"/>
          </a:ln>
        </p:spPr>
      </p:cxnSp>
      <p:sp>
        <p:nvSpPr>
          <p:cNvPr id="418" name="Google Shape;418;p80"/>
          <p:cNvSpPr/>
          <p:nvPr/>
        </p:nvSpPr>
        <p:spPr>
          <a:xfrm>
            <a:off x="543923" y="2888362"/>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0"/>
          <p:cNvSpPr/>
          <p:nvPr/>
        </p:nvSpPr>
        <p:spPr>
          <a:xfrm>
            <a:off x="415367" y="2801169"/>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0"/>
          <p:cNvSpPr/>
          <p:nvPr/>
        </p:nvSpPr>
        <p:spPr>
          <a:xfrm>
            <a:off x="51249" y="3324329"/>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0"/>
          <p:cNvSpPr/>
          <p:nvPr/>
        </p:nvSpPr>
        <p:spPr>
          <a:xfrm>
            <a:off x="332777" y="3411522"/>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0"/>
          <p:cNvSpPr/>
          <p:nvPr/>
        </p:nvSpPr>
        <p:spPr>
          <a:xfrm>
            <a:off x="614305" y="3498715"/>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0"/>
          <p:cNvSpPr/>
          <p:nvPr/>
        </p:nvSpPr>
        <p:spPr>
          <a:xfrm>
            <a:off x="895833" y="3587556"/>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0"/>
          <p:cNvSpPr/>
          <p:nvPr/>
        </p:nvSpPr>
        <p:spPr>
          <a:xfrm>
            <a:off x="755069" y="3062749"/>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0"/>
          <p:cNvSpPr/>
          <p:nvPr/>
        </p:nvSpPr>
        <p:spPr>
          <a:xfrm>
            <a:off x="473541" y="3149942"/>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0"/>
          <p:cNvSpPr/>
          <p:nvPr/>
        </p:nvSpPr>
        <p:spPr>
          <a:xfrm>
            <a:off x="192013" y="3237135"/>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0"/>
          <p:cNvSpPr/>
          <p:nvPr/>
        </p:nvSpPr>
        <p:spPr>
          <a:xfrm>
            <a:off x="262395" y="2975556"/>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0"/>
          <p:cNvSpPr/>
          <p:nvPr/>
        </p:nvSpPr>
        <p:spPr>
          <a:xfrm rot="10800000">
            <a:off x="1793862" y="4485938"/>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0"/>
          <p:cNvSpPr/>
          <p:nvPr/>
        </p:nvSpPr>
        <p:spPr>
          <a:xfrm rot="10800000">
            <a:off x="1922418" y="4573131"/>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0"/>
          <p:cNvSpPr/>
          <p:nvPr/>
        </p:nvSpPr>
        <p:spPr>
          <a:xfrm rot="10800000">
            <a:off x="2286536" y="4049971"/>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0"/>
          <p:cNvSpPr/>
          <p:nvPr/>
        </p:nvSpPr>
        <p:spPr>
          <a:xfrm rot="10800000">
            <a:off x="2005008" y="3962778"/>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0"/>
          <p:cNvSpPr/>
          <p:nvPr/>
        </p:nvSpPr>
        <p:spPr>
          <a:xfrm rot="10800000">
            <a:off x="1723480" y="3875585"/>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0"/>
          <p:cNvSpPr/>
          <p:nvPr/>
        </p:nvSpPr>
        <p:spPr>
          <a:xfrm rot="10800000">
            <a:off x="1441952" y="3786744"/>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0"/>
          <p:cNvSpPr/>
          <p:nvPr/>
        </p:nvSpPr>
        <p:spPr>
          <a:xfrm rot="10800000">
            <a:off x="1582716" y="4311551"/>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0"/>
          <p:cNvSpPr/>
          <p:nvPr/>
        </p:nvSpPr>
        <p:spPr>
          <a:xfrm rot="10800000">
            <a:off x="1864244" y="4224358"/>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0"/>
          <p:cNvSpPr/>
          <p:nvPr/>
        </p:nvSpPr>
        <p:spPr>
          <a:xfrm rot="10800000">
            <a:off x="2145772" y="4137165"/>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0"/>
          <p:cNvSpPr/>
          <p:nvPr/>
        </p:nvSpPr>
        <p:spPr>
          <a:xfrm rot="10800000">
            <a:off x="2075390" y="4398744"/>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0"/>
          <p:cNvSpPr/>
          <p:nvPr/>
        </p:nvSpPr>
        <p:spPr>
          <a:xfrm>
            <a:off x="3402369" y="2888365"/>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0"/>
          <p:cNvSpPr/>
          <p:nvPr/>
        </p:nvSpPr>
        <p:spPr>
          <a:xfrm>
            <a:off x="3281312" y="2801150"/>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80"/>
          <p:cNvCxnSpPr/>
          <p:nvPr/>
        </p:nvCxnSpPr>
        <p:spPr>
          <a:xfrm>
            <a:off x="2727116" y="3709878"/>
            <a:ext cx="2529600" cy="4200"/>
          </a:xfrm>
          <a:prstGeom prst="straightConnector1">
            <a:avLst/>
          </a:prstGeom>
          <a:noFill/>
          <a:ln cap="flat" cmpd="sng" w="28575">
            <a:solidFill>
              <a:schemeClr val="dk2"/>
            </a:solidFill>
            <a:prstDash val="solid"/>
            <a:round/>
            <a:headEnd len="med" w="med" type="none"/>
            <a:tailEnd len="med" w="med" type="none"/>
          </a:ln>
        </p:spPr>
      </p:cxnSp>
      <p:sp>
        <p:nvSpPr>
          <p:cNvPr id="441" name="Google Shape;441;p80"/>
          <p:cNvSpPr/>
          <p:nvPr/>
        </p:nvSpPr>
        <p:spPr>
          <a:xfrm>
            <a:off x="3210923" y="2888362"/>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0"/>
          <p:cNvSpPr/>
          <p:nvPr/>
        </p:nvSpPr>
        <p:spPr>
          <a:xfrm>
            <a:off x="3082367" y="2801169"/>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0"/>
          <p:cNvSpPr/>
          <p:nvPr/>
        </p:nvSpPr>
        <p:spPr>
          <a:xfrm>
            <a:off x="3113516" y="2975561"/>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0"/>
          <p:cNvSpPr/>
          <p:nvPr/>
        </p:nvSpPr>
        <p:spPr>
          <a:xfrm>
            <a:off x="2718249" y="3324329"/>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0"/>
          <p:cNvSpPr/>
          <p:nvPr/>
        </p:nvSpPr>
        <p:spPr>
          <a:xfrm>
            <a:off x="2999777" y="3411522"/>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0"/>
          <p:cNvSpPr/>
          <p:nvPr/>
        </p:nvSpPr>
        <p:spPr>
          <a:xfrm>
            <a:off x="3281305" y="3498715"/>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0"/>
          <p:cNvSpPr/>
          <p:nvPr/>
        </p:nvSpPr>
        <p:spPr>
          <a:xfrm>
            <a:off x="3562833" y="3587556"/>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0"/>
          <p:cNvSpPr/>
          <p:nvPr/>
        </p:nvSpPr>
        <p:spPr>
          <a:xfrm>
            <a:off x="3422069" y="3062749"/>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0"/>
          <p:cNvSpPr/>
          <p:nvPr/>
        </p:nvSpPr>
        <p:spPr>
          <a:xfrm>
            <a:off x="3140541" y="3149942"/>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0"/>
          <p:cNvSpPr/>
          <p:nvPr/>
        </p:nvSpPr>
        <p:spPr>
          <a:xfrm>
            <a:off x="3618251" y="3062747"/>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0"/>
          <p:cNvSpPr/>
          <p:nvPr/>
        </p:nvSpPr>
        <p:spPr>
          <a:xfrm>
            <a:off x="2859013" y="3237135"/>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0"/>
          <p:cNvSpPr/>
          <p:nvPr/>
        </p:nvSpPr>
        <p:spPr>
          <a:xfrm>
            <a:off x="2929395" y="2975556"/>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0"/>
          <p:cNvSpPr/>
          <p:nvPr/>
        </p:nvSpPr>
        <p:spPr>
          <a:xfrm>
            <a:off x="3331407" y="3149924"/>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0"/>
          <p:cNvSpPr/>
          <p:nvPr/>
        </p:nvSpPr>
        <p:spPr>
          <a:xfrm>
            <a:off x="3048524" y="3237139"/>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0"/>
          <p:cNvSpPr/>
          <p:nvPr/>
        </p:nvSpPr>
        <p:spPr>
          <a:xfrm>
            <a:off x="2907717" y="3324325"/>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0"/>
          <p:cNvSpPr/>
          <p:nvPr/>
        </p:nvSpPr>
        <p:spPr>
          <a:xfrm>
            <a:off x="3189349" y="3411521"/>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0"/>
          <p:cNvSpPr/>
          <p:nvPr/>
        </p:nvSpPr>
        <p:spPr>
          <a:xfrm>
            <a:off x="3477482" y="3498717"/>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0"/>
          <p:cNvSpPr/>
          <p:nvPr/>
        </p:nvSpPr>
        <p:spPr>
          <a:xfrm>
            <a:off x="3755513" y="3587556"/>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0"/>
          <p:cNvSpPr/>
          <p:nvPr/>
        </p:nvSpPr>
        <p:spPr>
          <a:xfrm rot="10800000">
            <a:off x="3591116" y="4485935"/>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0"/>
          <p:cNvSpPr/>
          <p:nvPr/>
        </p:nvSpPr>
        <p:spPr>
          <a:xfrm rot="10800000">
            <a:off x="3712172" y="4573150"/>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0"/>
          <p:cNvSpPr/>
          <p:nvPr/>
        </p:nvSpPr>
        <p:spPr>
          <a:xfrm rot="10800000">
            <a:off x="4460862" y="4485938"/>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0"/>
          <p:cNvSpPr/>
          <p:nvPr/>
        </p:nvSpPr>
        <p:spPr>
          <a:xfrm rot="10800000">
            <a:off x="4589418" y="4573131"/>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0"/>
          <p:cNvSpPr/>
          <p:nvPr/>
        </p:nvSpPr>
        <p:spPr>
          <a:xfrm rot="10800000">
            <a:off x="3879969" y="4398739"/>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0"/>
          <p:cNvSpPr/>
          <p:nvPr/>
        </p:nvSpPr>
        <p:spPr>
          <a:xfrm rot="10800000">
            <a:off x="4953536" y="4049971"/>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0"/>
          <p:cNvSpPr/>
          <p:nvPr/>
        </p:nvSpPr>
        <p:spPr>
          <a:xfrm rot="10800000">
            <a:off x="4672008" y="3962778"/>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0"/>
          <p:cNvSpPr/>
          <p:nvPr/>
        </p:nvSpPr>
        <p:spPr>
          <a:xfrm rot="10800000">
            <a:off x="4390480" y="3875585"/>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0"/>
          <p:cNvSpPr/>
          <p:nvPr/>
        </p:nvSpPr>
        <p:spPr>
          <a:xfrm rot="10800000">
            <a:off x="4108952" y="3786744"/>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0"/>
          <p:cNvSpPr/>
          <p:nvPr/>
        </p:nvSpPr>
        <p:spPr>
          <a:xfrm rot="10800000">
            <a:off x="4249716" y="4311551"/>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0"/>
          <p:cNvSpPr/>
          <p:nvPr/>
        </p:nvSpPr>
        <p:spPr>
          <a:xfrm rot="10800000">
            <a:off x="4531244" y="4224358"/>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0"/>
          <p:cNvSpPr/>
          <p:nvPr/>
        </p:nvSpPr>
        <p:spPr>
          <a:xfrm rot="10800000">
            <a:off x="3375234" y="4311553"/>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0"/>
          <p:cNvSpPr/>
          <p:nvPr/>
        </p:nvSpPr>
        <p:spPr>
          <a:xfrm rot="10800000">
            <a:off x="4812772" y="4137165"/>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0"/>
          <p:cNvSpPr/>
          <p:nvPr/>
        </p:nvSpPr>
        <p:spPr>
          <a:xfrm rot="10800000">
            <a:off x="4742390" y="4398744"/>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0"/>
          <p:cNvSpPr/>
          <p:nvPr/>
        </p:nvSpPr>
        <p:spPr>
          <a:xfrm rot="10800000">
            <a:off x="3662078" y="4224376"/>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0"/>
          <p:cNvSpPr/>
          <p:nvPr/>
        </p:nvSpPr>
        <p:spPr>
          <a:xfrm rot="10800000">
            <a:off x="3944961" y="4137161"/>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0"/>
          <p:cNvSpPr/>
          <p:nvPr/>
        </p:nvSpPr>
        <p:spPr>
          <a:xfrm rot="10800000">
            <a:off x="4085767" y="4049975"/>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0"/>
          <p:cNvSpPr/>
          <p:nvPr/>
        </p:nvSpPr>
        <p:spPr>
          <a:xfrm rot="10800000">
            <a:off x="3804135" y="3962779"/>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0"/>
          <p:cNvSpPr/>
          <p:nvPr/>
        </p:nvSpPr>
        <p:spPr>
          <a:xfrm rot="10800000">
            <a:off x="3516002" y="3875583"/>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0"/>
          <p:cNvSpPr/>
          <p:nvPr/>
        </p:nvSpPr>
        <p:spPr>
          <a:xfrm rot="10800000">
            <a:off x="3237972" y="3786744"/>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0"/>
          <p:cNvSpPr/>
          <p:nvPr/>
        </p:nvSpPr>
        <p:spPr>
          <a:xfrm>
            <a:off x="6907569" y="2888365"/>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0"/>
          <p:cNvSpPr/>
          <p:nvPr/>
        </p:nvSpPr>
        <p:spPr>
          <a:xfrm>
            <a:off x="6786512" y="2801150"/>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 name="Google Shape;481;p80"/>
          <p:cNvCxnSpPr/>
          <p:nvPr/>
        </p:nvCxnSpPr>
        <p:spPr>
          <a:xfrm>
            <a:off x="6232316" y="3709878"/>
            <a:ext cx="2529600" cy="4200"/>
          </a:xfrm>
          <a:prstGeom prst="straightConnector1">
            <a:avLst/>
          </a:prstGeom>
          <a:noFill/>
          <a:ln cap="flat" cmpd="sng" w="28575">
            <a:solidFill>
              <a:schemeClr val="dk2"/>
            </a:solidFill>
            <a:prstDash val="solid"/>
            <a:round/>
            <a:headEnd len="med" w="med" type="none"/>
            <a:tailEnd len="med" w="med" type="none"/>
          </a:ln>
        </p:spPr>
      </p:cxnSp>
      <p:sp>
        <p:nvSpPr>
          <p:cNvPr id="482" name="Google Shape;482;p80"/>
          <p:cNvSpPr/>
          <p:nvPr/>
        </p:nvSpPr>
        <p:spPr>
          <a:xfrm>
            <a:off x="6716123" y="2888362"/>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0"/>
          <p:cNvSpPr/>
          <p:nvPr/>
        </p:nvSpPr>
        <p:spPr>
          <a:xfrm>
            <a:off x="6587567" y="2801169"/>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0"/>
          <p:cNvSpPr/>
          <p:nvPr/>
        </p:nvSpPr>
        <p:spPr>
          <a:xfrm>
            <a:off x="6618716" y="2975561"/>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0"/>
          <p:cNvSpPr/>
          <p:nvPr/>
        </p:nvSpPr>
        <p:spPr>
          <a:xfrm>
            <a:off x="6223449" y="3324329"/>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0"/>
          <p:cNvSpPr/>
          <p:nvPr/>
        </p:nvSpPr>
        <p:spPr>
          <a:xfrm>
            <a:off x="6504977" y="3411522"/>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0"/>
          <p:cNvSpPr/>
          <p:nvPr/>
        </p:nvSpPr>
        <p:spPr>
          <a:xfrm>
            <a:off x="6786505" y="3498715"/>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0"/>
          <p:cNvSpPr/>
          <p:nvPr/>
        </p:nvSpPr>
        <p:spPr>
          <a:xfrm>
            <a:off x="7068033" y="3587556"/>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0"/>
          <p:cNvSpPr/>
          <p:nvPr/>
        </p:nvSpPr>
        <p:spPr>
          <a:xfrm>
            <a:off x="6927269" y="3062749"/>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0"/>
          <p:cNvSpPr/>
          <p:nvPr/>
        </p:nvSpPr>
        <p:spPr>
          <a:xfrm>
            <a:off x="6645741" y="3149942"/>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0"/>
          <p:cNvSpPr/>
          <p:nvPr/>
        </p:nvSpPr>
        <p:spPr>
          <a:xfrm>
            <a:off x="7123451" y="3062747"/>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0"/>
          <p:cNvSpPr/>
          <p:nvPr/>
        </p:nvSpPr>
        <p:spPr>
          <a:xfrm>
            <a:off x="6364213" y="3237135"/>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0"/>
          <p:cNvSpPr/>
          <p:nvPr/>
        </p:nvSpPr>
        <p:spPr>
          <a:xfrm>
            <a:off x="6434595" y="2975556"/>
            <a:ext cx="223500" cy="603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0"/>
          <p:cNvSpPr/>
          <p:nvPr/>
        </p:nvSpPr>
        <p:spPr>
          <a:xfrm>
            <a:off x="6836607" y="3149924"/>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0"/>
          <p:cNvSpPr/>
          <p:nvPr/>
        </p:nvSpPr>
        <p:spPr>
          <a:xfrm>
            <a:off x="6553724" y="3237139"/>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0"/>
          <p:cNvSpPr/>
          <p:nvPr/>
        </p:nvSpPr>
        <p:spPr>
          <a:xfrm>
            <a:off x="6412917" y="3324325"/>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0"/>
          <p:cNvSpPr/>
          <p:nvPr/>
        </p:nvSpPr>
        <p:spPr>
          <a:xfrm>
            <a:off x="6694549" y="3411521"/>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0"/>
          <p:cNvSpPr/>
          <p:nvPr/>
        </p:nvSpPr>
        <p:spPr>
          <a:xfrm>
            <a:off x="6982682" y="3498717"/>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0"/>
          <p:cNvSpPr/>
          <p:nvPr/>
        </p:nvSpPr>
        <p:spPr>
          <a:xfrm>
            <a:off x="7260713" y="3587556"/>
            <a:ext cx="901800" cy="60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0"/>
          <p:cNvSpPr/>
          <p:nvPr/>
        </p:nvSpPr>
        <p:spPr>
          <a:xfrm rot="10800000">
            <a:off x="7096316" y="4485935"/>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0"/>
          <p:cNvSpPr/>
          <p:nvPr/>
        </p:nvSpPr>
        <p:spPr>
          <a:xfrm rot="10800000">
            <a:off x="7217372" y="4573150"/>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0"/>
          <p:cNvSpPr/>
          <p:nvPr/>
        </p:nvSpPr>
        <p:spPr>
          <a:xfrm rot="10800000">
            <a:off x="7966062" y="4485938"/>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0"/>
          <p:cNvSpPr/>
          <p:nvPr/>
        </p:nvSpPr>
        <p:spPr>
          <a:xfrm rot="10800000">
            <a:off x="8094618" y="4573131"/>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0"/>
          <p:cNvSpPr/>
          <p:nvPr/>
        </p:nvSpPr>
        <p:spPr>
          <a:xfrm rot="10800000">
            <a:off x="7385169" y="4398739"/>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0"/>
          <p:cNvSpPr/>
          <p:nvPr/>
        </p:nvSpPr>
        <p:spPr>
          <a:xfrm rot="10800000">
            <a:off x="8458736" y="4049971"/>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0"/>
          <p:cNvSpPr/>
          <p:nvPr/>
        </p:nvSpPr>
        <p:spPr>
          <a:xfrm rot="10800000">
            <a:off x="8177208" y="3962778"/>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0"/>
          <p:cNvSpPr/>
          <p:nvPr/>
        </p:nvSpPr>
        <p:spPr>
          <a:xfrm rot="10800000">
            <a:off x="7895680" y="3875585"/>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0"/>
          <p:cNvSpPr/>
          <p:nvPr/>
        </p:nvSpPr>
        <p:spPr>
          <a:xfrm rot="10800000">
            <a:off x="7614152" y="3786744"/>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0"/>
          <p:cNvSpPr/>
          <p:nvPr/>
        </p:nvSpPr>
        <p:spPr>
          <a:xfrm rot="10800000">
            <a:off x="7754916" y="4311551"/>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0"/>
          <p:cNvSpPr/>
          <p:nvPr/>
        </p:nvSpPr>
        <p:spPr>
          <a:xfrm rot="10800000">
            <a:off x="8036444" y="4224358"/>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0"/>
          <p:cNvSpPr/>
          <p:nvPr/>
        </p:nvSpPr>
        <p:spPr>
          <a:xfrm rot="10800000">
            <a:off x="6880434" y="4311553"/>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0"/>
          <p:cNvSpPr/>
          <p:nvPr/>
        </p:nvSpPr>
        <p:spPr>
          <a:xfrm rot="10800000">
            <a:off x="8317972" y="4137165"/>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0"/>
          <p:cNvSpPr/>
          <p:nvPr/>
        </p:nvSpPr>
        <p:spPr>
          <a:xfrm rot="10800000">
            <a:off x="8247590" y="4398744"/>
            <a:ext cx="223500" cy="603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0"/>
          <p:cNvSpPr/>
          <p:nvPr/>
        </p:nvSpPr>
        <p:spPr>
          <a:xfrm rot="10800000">
            <a:off x="7167278" y="4224376"/>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0"/>
          <p:cNvSpPr/>
          <p:nvPr/>
        </p:nvSpPr>
        <p:spPr>
          <a:xfrm rot="10800000">
            <a:off x="7450161" y="4137161"/>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0"/>
          <p:cNvSpPr/>
          <p:nvPr/>
        </p:nvSpPr>
        <p:spPr>
          <a:xfrm rot="10800000">
            <a:off x="7590967" y="4049975"/>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0"/>
          <p:cNvSpPr/>
          <p:nvPr/>
        </p:nvSpPr>
        <p:spPr>
          <a:xfrm rot="10800000">
            <a:off x="7309335" y="3962779"/>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0"/>
          <p:cNvSpPr/>
          <p:nvPr/>
        </p:nvSpPr>
        <p:spPr>
          <a:xfrm rot="10800000">
            <a:off x="7021202" y="3875583"/>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0"/>
          <p:cNvSpPr/>
          <p:nvPr/>
        </p:nvSpPr>
        <p:spPr>
          <a:xfrm rot="10800000">
            <a:off x="6743172" y="3786744"/>
            <a:ext cx="901800" cy="60300"/>
          </a:xfrm>
          <a:prstGeom prst="homePlate">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 name="Google Shape;520;p80"/>
          <p:cNvCxnSpPr/>
          <p:nvPr/>
        </p:nvCxnSpPr>
        <p:spPr>
          <a:xfrm>
            <a:off x="6218775" y="2479775"/>
            <a:ext cx="19200" cy="2800500"/>
          </a:xfrm>
          <a:prstGeom prst="straightConnector1">
            <a:avLst/>
          </a:prstGeom>
          <a:noFill/>
          <a:ln cap="flat" cmpd="sng" w="9525">
            <a:solidFill>
              <a:schemeClr val="dk2"/>
            </a:solidFill>
            <a:prstDash val="dash"/>
            <a:round/>
            <a:headEnd len="med" w="med" type="none"/>
            <a:tailEnd len="med" w="med" type="none"/>
          </a:ln>
        </p:spPr>
      </p:cxnSp>
      <p:cxnSp>
        <p:nvCxnSpPr>
          <p:cNvPr id="521" name="Google Shape;521;p80"/>
          <p:cNvCxnSpPr/>
          <p:nvPr/>
        </p:nvCxnSpPr>
        <p:spPr>
          <a:xfrm>
            <a:off x="6720635" y="2479775"/>
            <a:ext cx="19200" cy="2800500"/>
          </a:xfrm>
          <a:prstGeom prst="straightConnector1">
            <a:avLst/>
          </a:prstGeom>
          <a:noFill/>
          <a:ln cap="flat" cmpd="sng" w="9525">
            <a:solidFill>
              <a:schemeClr val="dk2"/>
            </a:solidFill>
            <a:prstDash val="dash"/>
            <a:round/>
            <a:headEnd len="med" w="med" type="none"/>
            <a:tailEnd len="med" w="med" type="none"/>
          </a:ln>
        </p:spPr>
      </p:cxnSp>
      <p:cxnSp>
        <p:nvCxnSpPr>
          <p:cNvPr id="522" name="Google Shape;522;p80"/>
          <p:cNvCxnSpPr/>
          <p:nvPr/>
        </p:nvCxnSpPr>
        <p:spPr>
          <a:xfrm>
            <a:off x="7222495" y="2479775"/>
            <a:ext cx="19200" cy="2800500"/>
          </a:xfrm>
          <a:prstGeom prst="straightConnector1">
            <a:avLst/>
          </a:prstGeom>
          <a:noFill/>
          <a:ln cap="flat" cmpd="sng" w="9525">
            <a:solidFill>
              <a:schemeClr val="dk2"/>
            </a:solidFill>
            <a:prstDash val="dash"/>
            <a:round/>
            <a:headEnd len="med" w="med" type="none"/>
            <a:tailEnd len="med" w="med" type="none"/>
          </a:ln>
        </p:spPr>
      </p:cxnSp>
      <p:cxnSp>
        <p:nvCxnSpPr>
          <p:cNvPr id="523" name="Google Shape;523;p80"/>
          <p:cNvCxnSpPr/>
          <p:nvPr/>
        </p:nvCxnSpPr>
        <p:spPr>
          <a:xfrm>
            <a:off x="7724355" y="2479775"/>
            <a:ext cx="19200" cy="2800500"/>
          </a:xfrm>
          <a:prstGeom prst="straightConnector1">
            <a:avLst/>
          </a:prstGeom>
          <a:noFill/>
          <a:ln cap="flat" cmpd="sng" w="9525">
            <a:solidFill>
              <a:schemeClr val="dk2"/>
            </a:solidFill>
            <a:prstDash val="dash"/>
            <a:round/>
            <a:headEnd len="med" w="med" type="none"/>
            <a:tailEnd len="med" w="med" type="none"/>
          </a:ln>
        </p:spPr>
      </p:cxnSp>
      <p:cxnSp>
        <p:nvCxnSpPr>
          <p:cNvPr id="524" name="Google Shape;524;p80"/>
          <p:cNvCxnSpPr/>
          <p:nvPr/>
        </p:nvCxnSpPr>
        <p:spPr>
          <a:xfrm>
            <a:off x="8226215" y="2479775"/>
            <a:ext cx="19200" cy="2800500"/>
          </a:xfrm>
          <a:prstGeom prst="straightConnector1">
            <a:avLst/>
          </a:prstGeom>
          <a:noFill/>
          <a:ln cap="flat" cmpd="sng" w="9525">
            <a:solidFill>
              <a:schemeClr val="dk2"/>
            </a:solidFill>
            <a:prstDash val="dash"/>
            <a:round/>
            <a:headEnd len="med" w="med" type="none"/>
            <a:tailEnd len="med" w="med" type="none"/>
          </a:ln>
        </p:spPr>
      </p:cxnSp>
      <p:cxnSp>
        <p:nvCxnSpPr>
          <p:cNvPr id="525" name="Google Shape;525;p80"/>
          <p:cNvCxnSpPr/>
          <p:nvPr/>
        </p:nvCxnSpPr>
        <p:spPr>
          <a:xfrm>
            <a:off x="8728075" y="2479775"/>
            <a:ext cx="19200" cy="2800500"/>
          </a:xfrm>
          <a:prstGeom prst="straightConnector1">
            <a:avLst/>
          </a:prstGeom>
          <a:noFill/>
          <a:ln cap="flat" cmpd="sng" w="9525">
            <a:solidFill>
              <a:schemeClr val="dk2"/>
            </a:solidFill>
            <a:prstDash val="dash"/>
            <a:round/>
            <a:headEnd len="med" w="med" type="none"/>
            <a:tailEnd len="med" w="med" type="none"/>
          </a:ln>
        </p:spPr>
      </p:cxnSp>
      <p:sp>
        <p:nvSpPr>
          <p:cNvPr id="526" name="Google Shape;526;p80"/>
          <p:cNvSpPr txBox="1"/>
          <p:nvPr/>
        </p:nvSpPr>
        <p:spPr>
          <a:xfrm>
            <a:off x="6232325" y="2399063"/>
            <a:ext cx="5109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entury Schoolbook"/>
                <a:ea typeface="Century Schoolbook"/>
                <a:cs typeface="Century Schoolbook"/>
                <a:sym typeface="Century Schoolbook"/>
              </a:rPr>
              <a:t>w</a:t>
            </a:r>
            <a:r>
              <a:rPr baseline="-25000" i="1" lang="en">
                <a:latin typeface="Century Schoolbook"/>
                <a:ea typeface="Century Schoolbook"/>
                <a:cs typeface="Century Schoolbook"/>
                <a:sym typeface="Century Schoolbook"/>
              </a:rPr>
              <a:t>i</a:t>
            </a:r>
            <a:endParaRPr baseline="-25000" i="1">
              <a:latin typeface="Century Schoolbook"/>
              <a:ea typeface="Century Schoolbook"/>
              <a:cs typeface="Century Schoolbook"/>
              <a:sym typeface="Century Schoolbook"/>
            </a:endParaRPr>
          </a:p>
        </p:txBody>
      </p:sp>
      <p:sp>
        <p:nvSpPr>
          <p:cNvPr id="527" name="Google Shape;527;p80"/>
          <p:cNvSpPr txBox="1"/>
          <p:nvPr/>
        </p:nvSpPr>
        <p:spPr>
          <a:xfrm>
            <a:off x="6718894" y="2399063"/>
            <a:ext cx="5109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entury Schoolbook"/>
                <a:ea typeface="Century Schoolbook"/>
                <a:cs typeface="Century Schoolbook"/>
                <a:sym typeface="Century Schoolbook"/>
              </a:rPr>
              <a:t>w</a:t>
            </a:r>
            <a:r>
              <a:rPr baseline="-25000" i="1" lang="en">
                <a:latin typeface="Century Schoolbook"/>
                <a:ea typeface="Century Schoolbook"/>
                <a:cs typeface="Century Schoolbook"/>
                <a:sym typeface="Century Schoolbook"/>
              </a:rPr>
              <a:t>i+1</a:t>
            </a:r>
            <a:endParaRPr baseline="-25000" i="1">
              <a:latin typeface="Century Schoolbook"/>
              <a:ea typeface="Century Schoolbook"/>
              <a:cs typeface="Century Schoolbook"/>
              <a:sym typeface="Century Schoolbook"/>
            </a:endParaRPr>
          </a:p>
        </p:txBody>
      </p:sp>
      <p:sp>
        <p:nvSpPr>
          <p:cNvPr id="528" name="Google Shape;528;p80"/>
          <p:cNvSpPr txBox="1"/>
          <p:nvPr/>
        </p:nvSpPr>
        <p:spPr>
          <a:xfrm>
            <a:off x="7205463" y="2399063"/>
            <a:ext cx="5109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entury Schoolbook"/>
                <a:ea typeface="Century Schoolbook"/>
                <a:cs typeface="Century Schoolbook"/>
                <a:sym typeface="Century Schoolbook"/>
              </a:rPr>
              <a:t>w</a:t>
            </a:r>
            <a:r>
              <a:rPr baseline="-25000" i="1" lang="en">
                <a:latin typeface="Century Schoolbook"/>
                <a:ea typeface="Century Schoolbook"/>
                <a:cs typeface="Century Schoolbook"/>
                <a:sym typeface="Century Schoolbook"/>
              </a:rPr>
              <a:t>i+2</a:t>
            </a:r>
            <a:endParaRPr baseline="-25000" i="1">
              <a:latin typeface="Century Schoolbook"/>
              <a:ea typeface="Century Schoolbook"/>
              <a:cs typeface="Century Schoolbook"/>
              <a:sym typeface="Century Schoolbook"/>
            </a:endParaRPr>
          </a:p>
        </p:txBody>
      </p:sp>
      <p:sp>
        <p:nvSpPr>
          <p:cNvPr id="529" name="Google Shape;529;p80"/>
          <p:cNvSpPr txBox="1"/>
          <p:nvPr/>
        </p:nvSpPr>
        <p:spPr>
          <a:xfrm>
            <a:off x="7692031" y="2399063"/>
            <a:ext cx="5109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entury Schoolbook"/>
                <a:ea typeface="Century Schoolbook"/>
                <a:cs typeface="Century Schoolbook"/>
                <a:sym typeface="Century Schoolbook"/>
              </a:rPr>
              <a:t>w</a:t>
            </a:r>
            <a:r>
              <a:rPr baseline="-25000" i="1" lang="en">
                <a:latin typeface="Century Schoolbook"/>
                <a:ea typeface="Century Schoolbook"/>
                <a:cs typeface="Century Schoolbook"/>
                <a:sym typeface="Century Schoolbook"/>
              </a:rPr>
              <a:t>i+3</a:t>
            </a:r>
            <a:endParaRPr baseline="-25000" i="1">
              <a:latin typeface="Century Schoolbook"/>
              <a:ea typeface="Century Schoolbook"/>
              <a:cs typeface="Century Schoolbook"/>
              <a:sym typeface="Century Schoolbook"/>
            </a:endParaRPr>
          </a:p>
        </p:txBody>
      </p:sp>
      <p:sp>
        <p:nvSpPr>
          <p:cNvPr id="530" name="Google Shape;530;p80"/>
          <p:cNvSpPr txBox="1"/>
          <p:nvPr/>
        </p:nvSpPr>
        <p:spPr>
          <a:xfrm>
            <a:off x="8178600" y="2399063"/>
            <a:ext cx="5109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entury Schoolbook"/>
                <a:ea typeface="Century Schoolbook"/>
                <a:cs typeface="Century Schoolbook"/>
                <a:sym typeface="Century Schoolbook"/>
              </a:rPr>
              <a:t>w</a:t>
            </a:r>
            <a:r>
              <a:rPr baseline="-25000" i="1" lang="en">
                <a:latin typeface="Century Schoolbook"/>
                <a:ea typeface="Century Schoolbook"/>
                <a:cs typeface="Century Schoolbook"/>
                <a:sym typeface="Century Schoolbook"/>
              </a:rPr>
              <a:t>i+4</a:t>
            </a:r>
            <a:endParaRPr baseline="-25000" i="1">
              <a:latin typeface="Century Schoolbook"/>
              <a:ea typeface="Century Schoolbook"/>
              <a:cs typeface="Century Schoolbook"/>
              <a:sym typeface="Century Schoolbook"/>
            </a:endParaRPr>
          </a:p>
        </p:txBody>
      </p:sp>
      <p:sp>
        <p:nvSpPr>
          <p:cNvPr id="531" name="Google Shape;531;p80"/>
          <p:cNvSpPr txBox="1"/>
          <p:nvPr/>
        </p:nvSpPr>
        <p:spPr>
          <a:xfrm>
            <a:off x="6756028" y="4603563"/>
            <a:ext cx="436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sp>
        <p:nvSpPr>
          <p:cNvPr id="532" name="Google Shape;532;p80"/>
          <p:cNvSpPr txBox="1"/>
          <p:nvPr/>
        </p:nvSpPr>
        <p:spPr>
          <a:xfrm>
            <a:off x="6261050" y="4603563"/>
            <a:ext cx="436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533" name="Google Shape;533;p80"/>
          <p:cNvSpPr txBox="1"/>
          <p:nvPr/>
        </p:nvSpPr>
        <p:spPr>
          <a:xfrm>
            <a:off x="7251006" y="4603563"/>
            <a:ext cx="436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a:t>
            </a:r>
            <a:endParaRPr/>
          </a:p>
        </p:txBody>
      </p:sp>
      <p:sp>
        <p:nvSpPr>
          <p:cNvPr id="534" name="Google Shape;534;p80"/>
          <p:cNvSpPr txBox="1"/>
          <p:nvPr/>
        </p:nvSpPr>
        <p:spPr>
          <a:xfrm>
            <a:off x="7745984" y="4603563"/>
            <a:ext cx="436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sp>
        <p:nvSpPr>
          <p:cNvPr id="535" name="Google Shape;535;p80"/>
          <p:cNvSpPr txBox="1"/>
          <p:nvPr/>
        </p:nvSpPr>
        <p:spPr>
          <a:xfrm>
            <a:off x="8240963" y="4603563"/>
            <a:ext cx="436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536" name="Google Shape;536;p80"/>
          <p:cNvSpPr txBox="1"/>
          <p:nvPr/>
        </p:nvSpPr>
        <p:spPr>
          <a:xfrm>
            <a:off x="5182750" y="2460725"/>
            <a:ext cx="10359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Schoolbook"/>
                <a:ea typeface="Century Schoolbook"/>
                <a:cs typeface="Century Schoolbook"/>
                <a:sym typeface="Century Schoolbook"/>
              </a:rPr>
              <a:t>Window</a:t>
            </a:r>
            <a:endParaRPr>
              <a:latin typeface="Century Schoolbook"/>
              <a:ea typeface="Century Schoolbook"/>
              <a:cs typeface="Century Schoolbook"/>
              <a:sym typeface="Century Schoolbook"/>
            </a:endParaRPr>
          </a:p>
        </p:txBody>
      </p:sp>
      <p:sp>
        <p:nvSpPr>
          <p:cNvPr id="537" name="Google Shape;537;p80"/>
          <p:cNvSpPr txBox="1"/>
          <p:nvPr/>
        </p:nvSpPr>
        <p:spPr>
          <a:xfrm>
            <a:off x="5182750" y="4594325"/>
            <a:ext cx="10359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Schoolbook"/>
                <a:ea typeface="Century Schoolbook"/>
                <a:cs typeface="Century Schoolbook"/>
                <a:sym typeface="Century Schoolbook"/>
              </a:rPr>
              <a:t>Coverage</a:t>
            </a:r>
            <a:endParaRPr>
              <a:latin typeface="Century Schoolbook"/>
              <a:ea typeface="Century Schoolbook"/>
              <a:cs typeface="Century Schoolbook"/>
              <a:sym typeface="Century Schoolbook"/>
            </a:endParaRPr>
          </a:p>
        </p:txBody>
      </p:sp>
      <p:sp>
        <p:nvSpPr>
          <p:cNvPr id="538" name="Google Shape;538;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1"/>
          <p:cNvSpPr txBox="1"/>
          <p:nvPr>
            <p:ph type="title"/>
          </p:nvPr>
        </p:nvSpPr>
        <p:spPr>
          <a:xfrm>
            <a:off x="497450" y="99856"/>
            <a:ext cx="8520600" cy="572700"/>
          </a:xfrm>
          <a:prstGeom prst="rect">
            <a:avLst/>
          </a:prstGeom>
        </p:spPr>
        <p:txBody>
          <a:bodyPr anchorCtr="0" anchor="t" bIns="93100" lIns="93100" spcFirstLastPara="1" rIns="93100" wrap="square" tIns="93100">
            <a:noAutofit/>
          </a:bodyPr>
          <a:lstStyle/>
          <a:p>
            <a:pPr indent="0" lvl="0" marL="0" rtl="0" algn="l">
              <a:spcBef>
                <a:spcPts val="0"/>
              </a:spcBef>
              <a:spcAft>
                <a:spcPts val="0"/>
              </a:spcAft>
              <a:buNone/>
            </a:pPr>
            <a:r>
              <a:rPr lang="en"/>
              <a:t>Comparison between the input and the chip samples</a:t>
            </a:r>
            <a:endParaRPr/>
          </a:p>
        </p:txBody>
      </p:sp>
      <p:pic>
        <p:nvPicPr>
          <p:cNvPr id="544" name="Google Shape;544;p81"/>
          <p:cNvPicPr preferRelativeResize="0"/>
          <p:nvPr/>
        </p:nvPicPr>
        <p:blipFill>
          <a:blip r:embed="rId3">
            <a:alphaModFix/>
          </a:blip>
          <a:stretch>
            <a:fillRect/>
          </a:stretch>
        </p:blipFill>
        <p:spPr>
          <a:xfrm>
            <a:off x="497450" y="824956"/>
            <a:ext cx="8289775" cy="4166143"/>
          </a:xfrm>
          <a:prstGeom prst="rect">
            <a:avLst/>
          </a:prstGeom>
          <a:noFill/>
          <a:ln>
            <a:noFill/>
          </a:ln>
        </p:spPr>
      </p:pic>
      <p:sp>
        <p:nvSpPr>
          <p:cNvPr id="545" name="Google Shape;545;p81"/>
          <p:cNvSpPr/>
          <p:nvPr/>
        </p:nvSpPr>
        <p:spPr>
          <a:xfrm>
            <a:off x="523600" y="1971150"/>
            <a:ext cx="1401300" cy="708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1"/>
          <p:cNvSpPr txBox="1"/>
          <p:nvPr>
            <p:ph idx="12" type="sldNum"/>
          </p:nvPr>
        </p:nvSpPr>
        <p:spPr>
          <a:xfrm>
            <a:off x="8472458" y="4663217"/>
            <a:ext cx="548700" cy="393600"/>
          </a:xfrm>
          <a:prstGeom prst="rect">
            <a:avLst/>
          </a:prstGeom>
        </p:spPr>
        <p:txBody>
          <a:bodyPr anchorCtr="0" anchor="ctr" bIns="93100" lIns="93100" spcFirstLastPara="1" rIns="93100" wrap="square" tIns="931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